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f357b698a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e7adb0d0a4303"/>
  </p:sldMasterIdLst>
  <p:sldIdLst>
    <p:sldId xmlns:r="http://schemas.openxmlformats.org/officeDocument/2006/relationships" id="256" r:id="Rdd503017f82849e4"/>
    <p:sldId xmlns:r="http://schemas.openxmlformats.org/officeDocument/2006/relationships" id="257" r:id="Re9d2806b1bcc4622"/>
    <p:sldId xmlns:r="http://schemas.openxmlformats.org/officeDocument/2006/relationships" id="258" r:id="Rdb7189815e824e0d"/>
    <p:sldId xmlns:r="http://schemas.openxmlformats.org/officeDocument/2006/relationships" id="259" r:id="Rbe785021084146b9"/>
    <p:sldId xmlns:r="http://schemas.openxmlformats.org/officeDocument/2006/relationships" id="260" r:id="R6637e1f88c4e4232"/>
    <p:sldId xmlns:r="http://schemas.openxmlformats.org/officeDocument/2006/relationships" id="261" r:id="Rc87c827861054896"/>
    <p:sldId xmlns:r="http://schemas.openxmlformats.org/officeDocument/2006/relationships" id="262" r:id="R9a5eaadb10a3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7adb0d0a4303" /><Relationship Type="http://schemas.openxmlformats.org/officeDocument/2006/relationships/slide" Target="/ppt/slides/slide1.xml" Id="Rdd503017f82849e4" /><Relationship Type="http://schemas.openxmlformats.org/officeDocument/2006/relationships/slide" Target="/ppt/slides/slide2.xml" Id="Re9d2806b1bcc4622" /><Relationship Type="http://schemas.openxmlformats.org/officeDocument/2006/relationships/slide" Target="/ppt/slides/slide3.xml" Id="Rdb7189815e824e0d" /><Relationship Type="http://schemas.openxmlformats.org/officeDocument/2006/relationships/slide" Target="/ppt/slides/slide4.xml" Id="Rbe785021084146b9" /><Relationship Type="http://schemas.openxmlformats.org/officeDocument/2006/relationships/slide" Target="/ppt/slides/slide5.xml" Id="R6637e1f88c4e4232" /><Relationship Type="http://schemas.openxmlformats.org/officeDocument/2006/relationships/slide" Target="/ppt/slides/slide6.xml" Id="Rc87c827861054896" /><Relationship Type="http://schemas.openxmlformats.org/officeDocument/2006/relationships/slide" Target="/ppt/slides/slide7.xml" Id="R9a5eaadb10a3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2c6c03796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7aeb2c204873" /><Relationship Type="http://schemas.openxmlformats.org/officeDocument/2006/relationships/theme" Target="/ppt/slideMasters/theme/theme1.xml" Id="R158263dcec7c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37aeb2c20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a4b6594a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ed586229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7813561f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0f29a041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90def12b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3d3e5971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b6e511cb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