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d27f5976e84f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9a7267c9984e85"/>
  </p:sldMasterIdLst>
  <p:sldIdLst>
    <p:sldId xmlns:r="http://schemas.openxmlformats.org/officeDocument/2006/relationships" id="256" r:id="Rc1b771f3ab8b4de0"/>
    <p:sldId xmlns:r="http://schemas.openxmlformats.org/officeDocument/2006/relationships" id="257" r:id="Rc076a337a9674d44"/>
    <p:sldId xmlns:r="http://schemas.openxmlformats.org/officeDocument/2006/relationships" id="258" r:id="Raf9ae05a108a492d"/>
    <p:sldId xmlns:r="http://schemas.openxmlformats.org/officeDocument/2006/relationships" id="259" r:id="Rc95e78c65c674fd4"/>
    <p:sldId xmlns:r="http://schemas.openxmlformats.org/officeDocument/2006/relationships" id="260" r:id="Rc0a84673bbad4e04"/>
    <p:sldId xmlns:r="http://schemas.openxmlformats.org/officeDocument/2006/relationships" id="261" r:id="Rc20af84206ca4d1c"/>
    <p:sldId xmlns:r="http://schemas.openxmlformats.org/officeDocument/2006/relationships" id="262" r:id="R2988ad4a9e5a46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9a7267c9984e85" /><Relationship Type="http://schemas.openxmlformats.org/officeDocument/2006/relationships/slide" Target="/ppt/slides/slide1.xml" Id="Rc1b771f3ab8b4de0" /><Relationship Type="http://schemas.openxmlformats.org/officeDocument/2006/relationships/slide" Target="/ppt/slides/slide2.xml" Id="Rc076a337a9674d44" /><Relationship Type="http://schemas.openxmlformats.org/officeDocument/2006/relationships/slide" Target="/ppt/slides/slide3.xml" Id="Raf9ae05a108a492d" /><Relationship Type="http://schemas.openxmlformats.org/officeDocument/2006/relationships/slide" Target="/ppt/slides/slide4.xml" Id="Rc95e78c65c674fd4" /><Relationship Type="http://schemas.openxmlformats.org/officeDocument/2006/relationships/slide" Target="/ppt/slides/slide5.xml" Id="Rc0a84673bbad4e04" /><Relationship Type="http://schemas.openxmlformats.org/officeDocument/2006/relationships/slide" Target="/ppt/slides/slide6.xml" Id="Rc20af84206ca4d1c" /><Relationship Type="http://schemas.openxmlformats.org/officeDocument/2006/relationships/slide" Target="/ppt/slides/slide7.xml" Id="R2988ad4a9e5a46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635d4c649f4d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f3e96179d48ec" /><Relationship Type="http://schemas.openxmlformats.org/officeDocument/2006/relationships/theme" Target="/ppt/slideMasters/theme/theme1.xml" Id="R68c43f79edfa48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af3e96179d48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1d258824b4f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e170c05c504a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d2eda992f4d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ad784d33b43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4879277b04f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09dd82b1a43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587208a9244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STALL CBL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STALL CBL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17 546 307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51 299 206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53 858 795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LORENTZEN CAROLINE 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Eilins vei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914 205 379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