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8e5204bfb49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970fabe134639"/>
  </p:sldMasterIdLst>
  <p:sldIdLst>
    <p:sldId xmlns:r="http://schemas.openxmlformats.org/officeDocument/2006/relationships" id="256" r:id="R284bb8d258bf4477"/>
    <p:sldId xmlns:r="http://schemas.openxmlformats.org/officeDocument/2006/relationships" id="257" r:id="R41ff61ee0c0541ce"/>
    <p:sldId xmlns:r="http://schemas.openxmlformats.org/officeDocument/2006/relationships" id="258" r:id="R68912ffc59364ebe"/>
    <p:sldId xmlns:r="http://schemas.openxmlformats.org/officeDocument/2006/relationships" id="259" r:id="Ra847582f81b04dc4"/>
    <p:sldId xmlns:r="http://schemas.openxmlformats.org/officeDocument/2006/relationships" id="260" r:id="Re46e8d264a0d405c"/>
    <p:sldId xmlns:r="http://schemas.openxmlformats.org/officeDocument/2006/relationships" id="261" r:id="R2289ed04c164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970fabe134639" /><Relationship Type="http://schemas.openxmlformats.org/officeDocument/2006/relationships/slide" Target="/ppt/slides/slide1.xml" Id="R284bb8d258bf4477" /><Relationship Type="http://schemas.openxmlformats.org/officeDocument/2006/relationships/slide" Target="/ppt/slides/slide2.xml" Id="R41ff61ee0c0541ce" /><Relationship Type="http://schemas.openxmlformats.org/officeDocument/2006/relationships/slide" Target="/ppt/slides/slide3.xml" Id="R68912ffc59364ebe" /><Relationship Type="http://schemas.openxmlformats.org/officeDocument/2006/relationships/slide" Target="/ppt/slides/slide4.xml" Id="Ra847582f81b04dc4" /><Relationship Type="http://schemas.openxmlformats.org/officeDocument/2006/relationships/slide" Target="/ppt/slides/slide5.xml" Id="Re46e8d264a0d405c" /><Relationship Type="http://schemas.openxmlformats.org/officeDocument/2006/relationships/slide" Target="/ppt/slides/slide6.xml" Id="R2289ed04c164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4a57c43ed4a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9acc475c4b19" /><Relationship Type="http://schemas.openxmlformats.org/officeDocument/2006/relationships/theme" Target="/ppt/slideMasters/theme/theme1.xml" Id="R79461c1b156a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c9acc475c4b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8c4fc0db2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4a13d6a75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2e15c0cc3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55328a2964c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b4151fdf24b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8bc886ca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 CBL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 CBL AS</a:t>
            </a:r>
          </a:p>
        </p:txBody>
      </p:sp>
    </p:spTree>
  </p:cSld>
  <p:clrMapOvr>
    <a:masterClrMapping xmlns:a="http://schemas.openxmlformats.org/drawingml/2006/main"/>
  </p:clrMapOvr>
</p:sld>
</file>