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a55e6d23ef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cdceaa5f304659"/>
  </p:sldMasterIdLst>
  <p:sldIdLst>
    <p:sldId xmlns:r="http://schemas.openxmlformats.org/officeDocument/2006/relationships" id="256" r:id="Rf6fb4d1ef3e34a77"/>
    <p:sldId xmlns:r="http://schemas.openxmlformats.org/officeDocument/2006/relationships" id="257" r:id="R990c489aa2444d7b"/>
    <p:sldId xmlns:r="http://schemas.openxmlformats.org/officeDocument/2006/relationships" id="258" r:id="R137b03fccd364dc0"/>
    <p:sldId xmlns:r="http://schemas.openxmlformats.org/officeDocument/2006/relationships" id="259" r:id="Re778100247e94e63"/>
    <p:sldId xmlns:r="http://schemas.openxmlformats.org/officeDocument/2006/relationships" id="260" r:id="R9545092cf32c4f49"/>
    <p:sldId xmlns:r="http://schemas.openxmlformats.org/officeDocument/2006/relationships" id="261" r:id="R9c6f494fd716450f"/>
    <p:sldId xmlns:r="http://schemas.openxmlformats.org/officeDocument/2006/relationships" id="262" r:id="Ree1bf7f5615644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dceaa5f304659" /><Relationship Type="http://schemas.openxmlformats.org/officeDocument/2006/relationships/slide" Target="/ppt/slides/slide1.xml" Id="Rf6fb4d1ef3e34a77" /><Relationship Type="http://schemas.openxmlformats.org/officeDocument/2006/relationships/slide" Target="/ppt/slides/slide2.xml" Id="R990c489aa2444d7b" /><Relationship Type="http://schemas.openxmlformats.org/officeDocument/2006/relationships/slide" Target="/ppt/slides/slide3.xml" Id="R137b03fccd364dc0" /><Relationship Type="http://schemas.openxmlformats.org/officeDocument/2006/relationships/slide" Target="/ppt/slides/slide4.xml" Id="Re778100247e94e63" /><Relationship Type="http://schemas.openxmlformats.org/officeDocument/2006/relationships/slide" Target="/ppt/slides/slide5.xml" Id="R9545092cf32c4f49" /><Relationship Type="http://schemas.openxmlformats.org/officeDocument/2006/relationships/slide" Target="/ppt/slides/slide6.xml" Id="R9c6f494fd716450f" /><Relationship Type="http://schemas.openxmlformats.org/officeDocument/2006/relationships/slide" Target="/ppt/slides/slide7.xml" Id="Ree1bf7f5615644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cd2d00b954f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02afdee6d42cf" /><Relationship Type="http://schemas.openxmlformats.org/officeDocument/2006/relationships/theme" Target="/ppt/slideMasters/theme/theme1.xml" Id="R465efe20e8534b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02afdee6d42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5bb50c743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1d6b6e43f4c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c0e80c045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476f8706047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283baef89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f1b1b61ba43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f1b1aa81c4a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RISHAUG ENTERPRISES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RISHAUG ENTERPRISES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−319 569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15 471 570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16 381 196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18 734 320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Rishaug, Ekebergveien 254D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www.ultraskin.no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914 127 017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RISHAUG ENTERPRISES AS</a:t>
            </a:r>
          </a:p>
        </p:txBody>
      </p:sp>
    </p:spTree>
  </p:cSld>
  <p:clrMapOvr>
    <a:masterClrMapping xmlns:a="http://schemas.openxmlformats.org/drawingml/2006/main"/>
  </p:clrMapOvr>
</p:sld>
</file>