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fd093dbe4084fd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b4890759e6c461c"/>
  </p:sldMasterIdLst>
  <p:sldIdLst>
    <p:sldId xmlns:r="http://schemas.openxmlformats.org/officeDocument/2006/relationships" id="256" r:id="R04ec80cd54a0439a"/>
    <p:sldId xmlns:r="http://schemas.openxmlformats.org/officeDocument/2006/relationships" id="257" r:id="R75fa824c6c5e4937"/>
    <p:sldId xmlns:r="http://schemas.openxmlformats.org/officeDocument/2006/relationships" id="258" r:id="R1cfbde5caf1d4558"/>
    <p:sldId xmlns:r="http://schemas.openxmlformats.org/officeDocument/2006/relationships" id="259" r:id="R56770644ca2b44b5"/>
    <p:sldId xmlns:r="http://schemas.openxmlformats.org/officeDocument/2006/relationships" id="260" r:id="Rfcf758891a0d4351"/>
    <p:sldId xmlns:r="http://schemas.openxmlformats.org/officeDocument/2006/relationships" id="261" r:id="Rc35c0fd483da4bee"/>
    <p:sldId xmlns:r="http://schemas.openxmlformats.org/officeDocument/2006/relationships" id="262" r:id="Rf743ecf5e4c744c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b4890759e6c461c" /><Relationship Type="http://schemas.openxmlformats.org/officeDocument/2006/relationships/slide" Target="/ppt/slides/slide1.xml" Id="R04ec80cd54a0439a" /><Relationship Type="http://schemas.openxmlformats.org/officeDocument/2006/relationships/slide" Target="/ppt/slides/slide2.xml" Id="R75fa824c6c5e4937" /><Relationship Type="http://schemas.openxmlformats.org/officeDocument/2006/relationships/slide" Target="/ppt/slides/slide3.xml" Id="R1cfbde5caf1d4558" /><Relationship Type="http://schemas.openxmlformats.org/officeDocument/2006/relationships/slide" Target="/ppt/slides/slide4.xml" Id="R56770644ca2b44b5" /><Relationship Type="http://schemas.openxmlformats.org/officeDocument/2006/relationships/slide" Target="/ppt/slides/slide5.xml" Id="Rfcf758891a0d4351" /><Relationship Type="http://schemas.openxmlformats.org/officeDocument/2006/relationships/slide" Target="/ppt/slides/slide6.xml" Id="Rc35c0fd483da4bee" /><Relationship Type="http://schemas.openxmlformats.org/officeDocument/2006/relationships/slide" Target="/ppt/slides/slide7.xml" Id="Rf743ecf5e4c744c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3cab2058483492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7759af71c94fc1" /><Relationship Type="http://schemas.openxmlformats.org/officeDocument/2006/relationships/theme" Target="/ppt/slideMasters/theme/theme1.xml" Id="Reae056028c6141f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17759af71c94fc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0070003f6d43b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53bbcfdb3940b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7683c1d22f4d6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6104c5708748a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c476aef18c403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533a71c07d42c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618ddf2f33444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WBL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WBL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WBL AS ble etablert [år] og holder til i Opphaug.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WBL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WBL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WBL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10 989 821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169 215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142 143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2 494 272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3 985 662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WBL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KENT-ANDRÉ WENES  –  35,0 %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HÅVARD DAHL LØFTAMO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TORBJØRN IVERSEN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JOHN ANDRE AUNE STRANDEN  –  7,5 %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THORE BAKKEN  –  7,5 %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WBL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Innstrandveien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7140 Opphaug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kent@wbl.no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914 110 653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WBL AS</a:t>
            </a:r>
          </a:p>
        </p:txBody>
      </p:sp>
    </p:spTree>
  </p:cSld>
  <p:clrMapOvr>
    <a:masterClrMapping xmlns:a="http://schemas.openxmlformats.org/drawingml/2006/main"/>
  </p:clrMapOvr>
</p:sld>
</file>