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3ec00844a748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d81f116cc84dee"/>
  </p:sldMasterIdLst>
  <p:sldIdLst>
    <p:sldId xmlns:r="http://schemas.openxmlformats.org/officeDocument/2006/relationships" id="256" r:id="R941b81eb55774c41"/>
    <p:sldId xmlns:r="http://schemas.openxmlformats.org/officeDocument/2006/relationships" id="257" r:id="Rcbd239f0fa0e4fa4"/>
    <p:sldId xmlns:r="http://schemas.openxmlformats.org/officeDocument/2006/relationships" id="258" r:id="R1c07074a2d764b16"/>
    <p:sldId xmlns:r="http://schemas.openxmlformats.org/officeDocument/2006/relationships" id="259" r:id="Rb0b72fbb9a9c42bc"/>
    <p:sldId xmlns:r="http://schemas.openxmlformats.org/officeDocument/2006/relationships" id="260" r:id="Rd7a06114edbb41f5"/>
    <p:sldId xmlns:r="http://schemas.openxmlformats.org/officeDocument/2006/relationships" id="261" r:id="Rd04512a1934e4428"/>
    <p:sldId xmlns:r="http://schemas.openxmlformats.org/officeDocument/2006/relationships" id="262" r:id="R09d9c855f95745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d81f116cc84dee" /><Relationship Type="http://schemas.openxmlformats.org/officeDocument/2006/relationships/slide" Target="/ppt/slides/slide1.xml" Id="R941b81eb55774c41" /><Relationship Type="http://schemas.openxmlformats.org/officeDocument/2006/relationships/slide" Target="/ppt/slides/slide2.xml" Id="Rcbd239f0fa0e4fa4" /><Relationship Type="http://schemas.openxmlformats.org/officeDocument/2006/relationships/slide" Target="/ppt/slides/slide3.xml" Id="R1c07074a2d764b16" /><Relationship Type="http://schemas.openxmlformats.org/officeDocument/2006/relationships/slide" Target="/ppt/slides/slide4.xml" Id="Rb0b72fbb9a9c42bc" /><Relationship Type="http://schemas.openxmlformats.org/officeDocument/2006/relationships/slide" Target="/ppt/slides/slide5.xml" Id="Rd7a06114edbb41f5" /><Relationship Type="http://schemas.openxmlformats.org/officeDocument/2006/relationships/slide" Target="/ppt/slides/slide6.xml" Id="Rd04512a1934e4428" /><Relationship Type="http://schemas.openxmlformats.org/officeDocument/2006/relationships/slide" Target="/ppt/slides/slide7.xml" Id="R09d9c855f95745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67f23a9f9046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85e2bcc0a4d3a" /><Relationship Type="http://schemas.openxmlformats.org/officeDocument/2006/relationships/theme" Target="/ppt/slideMasters/theme/theme1.xml" Id="Reb4915651f2c4b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685e2bcc0a4d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764e1a1a342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db071ba4d41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0732454e14e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30a31522949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af69c6b0d47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f5d14b8cf4f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20033f4be4d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ANKER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 INVEST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1 303 839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LAURA SANDERSEN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ANKER SANDERSEN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Kråkstadveien 139A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914 092 310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INVEST AS</a:t>
            </a:r>
          </a:p>
        </p:txBody>
      </p:sp>
    </p:spTree>
  </p:cSld>
  <p:clrMapOvr>
    <a:masterClrMapping xmlns:a="http://schemas.openxmlformats.org/drawingml/2006/main"/>
  </p:clrMapOvr>
</p:sld>
</file>