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08623e506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ddc257a9f64ff4"/>
  </p:sldMasterIdLst>
  <p:sldIdLst>
    <p:sldId xmlns:r="http://schemas.openxmlformats.org/officeDocument/2006/relationships" id="256" r:id="R6a5c0c5a1475454e"/>
    <p:sldId xmlns:r="http://schemas.openxmlformats.org/officeDocument/2006/relationships" id="257" r:id="R81478a753a254955"/>
    <p:sldId xmlns:r="http://schemas.openxmlformats.org/officeDocument/2006/relationships" id="258" r:id="Rc8a3f9870e8f4dc5"/>
    <p:sldId xmlns:r="http://schemas.openxmlformats.org/officeDocument/2006/relationships" id="259" r:id="R377e092f10bc4c8d"/>
    <p:sldId xmlns:r="http://schemas.openxmlformats.org/officeDocument/2006/relationships" id="260" r:id="R11a3e0dfc0964463"/>
    <p:sldId xmlns:r="http://schemas.openxmlformats.org/officeDocument/2006/relationships" id="261" r:id="R94f89f9c4a504daf"/>
    <p:sldId xmlns:r="http://schemas.openxmlformats.org/officeDocument/2006/relationships" id="262" r:id="R5bffcc4f14a6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dc257a9f64ff4" /><Relationship Type="http://schemas.openxmlformats.org/officeDocument/2006/relationships/slide" Target="/ppt/slides/slide1.xml" Id="R6a5c0c5a1475454e" /><Relationship Type="http://schemas.openxmlformats.org/officeDocument/2006/relationships/slide" Target="/ppt/slides/slide2.xml" Id="R81478a753a254955" /><Relationship Type="http://schemas.openxmlformats.org/officeDocument/2006/relationships/slide" Target="/ppt/slides/slide3.xml" Id="Rc8a3f9870e8f4dc5" /><Relationship Type="http://schemas.openxmlformats.org/officeDocument/2006/relationships/slide" Target="/ppt/slides/slide4.xml" Id="R377e092f10bc4c8d" /><Relationship Type="http://schemas.openxmlformats.org/officeDocument/2006/relationships/slide" Target="/ppt/slides/slide5.xml" Id="R11a3e0dfc0964463" /><Relationship Type="http://schemas.openxmlformats.org/officeDocument/2006/relationships/slide" Target="/ppt/slides/slide6.xml" Id="R94f89f9c4a504daf" /><Relationship Type="http://schemas.openxmlformats.org/officeDocument/2006/relationships/slide" Target="/ppt/slides/slide7.xml" Id="R5bffcc4f14a6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42a74067046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24d861a704ef8" /><Relationship Type="http://schemas.openxmlformats.org/officeDocument/2006/relationships/theme" Target="/ppt/slideMasters/theme/theme1.xml" Id="R268df11ff65d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24d861a704e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bef6e54c7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8415c46b0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cfa41c74b44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2629e927643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d7110aa89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561cfe7f49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3e249d64044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−24 480 587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22 391 759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97 857 651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ARNE TYSE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EIENDOMSINVEST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88 37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kurt.arne@frontagruppen.no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914 087 023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FINANS AS</a:t>
            </a:r>
          </a:p>
        </p:txBody>
      </p:sp>
    </p:spTree>
  </p:cSld>
  <p:clrMapOvr>
    <a:masterClrMapping xmlns:a="http://schemas.openxmlformats.org/drawingml/2006/main"/>
  </p:clrMapOvr>
</p:sld>
</file>