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7b38c4ae8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c9ab8fcce4bae"/>
  </p:sldMasterIdLst>
  <p:sldIdLst>
    <p:sldId xmlns:r="http://schemas.openxmlformats.org/officeDocument/2006/relationships" id="256" r:id="Ra9d1d421c0a84c8c"/>
    <p:sldId xmlns:r="http://schemas.openxmlformats.org/officeDocument/2006/relationships" id="257" r:id="Refa3824023e44b06"/>
    <p:sldId xmlns:r="http://schemas.openxmlformats.org/officeDocument/2006/relationships" id="258" r:id="R2a56e8720fa6414c"/>
    <p:sldId xmlns:r="http://schemas.openxmlformats.org/officeDocument/2006/relationships" id="259" r:id="R96a49a4353a24a95"/>
    <p:sldId xmlns:r="http://schemas.openxmlformats.org/officeDocument/2006/relationships" id="260" r:id="Rf5e83a607e1342f4"/>
    <p:sldId xmlns:r="http://schemas.openxmlformats.org/officeDocument/2006/relationships" id="261" r:id="Rf7fd69009c824f2a"/>
    <p:sldId xmlns:r="http://schemas.openxmlformats.org/officeDocument/2006/relationships" id="262" r:id="Rcbf41bceca66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c9ab8fcce4bae" /><Relationship Type="http://schemas.openxmlformats.org/officeDocument/2006/relationships/slide" Target="/ppt/slides/slide1.xml" Id="Ra9d1d421c0a84c8c" /><Relationship Type="http://schemas.openxmlformats.org/officeDocument/2006/relationships/slide" Target="/ppt/slides/slide2.xml" Id="Refa3824023e44b06" /><Relationship Type="http://schemas.openxmlformats.org/officeDocument/2006/relationships/slide" Target="/ppt/slides/slide3.xml" Id="R2a56e8720fa6414c" /><Relationship Type="http://schemas.openxmlformats.org/officeDocument/2006/relationships/slide" Target="/ppt/slides/slide4.xml" Id="R96a49a4353a24a95" /><Relationship Type="http://schemas.openxmlformats.org/officeDocument/2006/relationships/slide" Target="/ppt/slides/slide5.xml" Id="Rf5e83a607e1342f4" /><Relationship Type="http://schemas.openxmlformats.org/officeDocument/2006/relationships/slide" Target="/ppt/slides/slide6.xml" Id="Rf7fd69009c824f2a" /><Relationship Type="http://schemas.openxmlformats.org/officeDocument/2006/relationships/slide" Target="/ppt/slides/slide7.xml" Id="Rcbf41bceca66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38f2149cc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b2ff77024684" /><Relationship Type="http://schemas.openxmlformats.org/officeDocument/2006/relationships/theme" Target="/ppt/slideMasters/theme/theme1.xml" Id="R30cc4315febd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5b2ff7702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004edd57b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6bc53709d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514ac766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d9a75bb8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34f7084b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f103be37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450888393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BAIAS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HAANES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FREDRIK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TØNSBERG INGIER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bjorn.ingier@gmail.com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914 055 253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