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0d7f28346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75f810628457e"/>
  </p:sldMasterIdLst>
  <p:sldIdLst>
    <p:sldId xmlns:r="http://schemas.openxmlformats.org/officeDocument/2006/relationships" id="256" r:id="Rff5bf0179177499d"/>
    <p:sldId xmlns:r="http://schemas.openxmlformats.org/officeDocument/2006/relationships" id="257" r:id="Re211686c0cb44ea4"/>
    <p:sldId xmlns:r="http://schemas.openxmlformats.org/officeDocument/2006/relationships" id="258" r:id="Rb8470f9f12d34704"/>
    <p:sldId xmlns:r="http://schemas.openxmlformats.org/officeDocument/2006/relationships" id="259" r:id="R836fea9e7f7a4342"/>
    <p:sldId xmlns:r="http://schemas.openxmlformats.org/officeDocument/2006/relationships" id="260" r:id="R4726be00ae8e47f3"/>
    <p:sldId xmlns:r="http://schemas.openxmlformats.org/officeDocument/2006/relationships" id="261" r:id="Re3817e7bf5764599"/>
    <p:sldId xmlns:r="http://schemas.openxmlformats.org/officeDocument/2006/relationships" id="262" r:id="Rae4372d289a6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75f810628457e" /><Relationship Type="http://schemas.openxmlformats.org/officeDocument/2006/relationships/slide" Target="/ppt/slides/slide1.xml" Id="Rff5bf0179177499d" /><Relationship Type="http://schemas.openxmlformats.org/officeDocument/2006/relationships/slide" Target="/ppt/slides/slide2.xml" Id="Re211686c0cb44ea4" /><Relationship Type="http://schemas.openxmlformats.org/officeDocument/2006/relationships/slide" Target="/ppt/slides/slide3.xml" Id="Rb8470f9f12d34704" /><Relationship Type="http://schemas.openxmlformats.org/officeDocument/2006/relationships/slide" Target="/ppt/slides/slide4.xml" Id="R836fea9e7f7a4342" /><Relationship Type="http://schemas.openxmlformats.org/officeDocument/2006/relationships/slide" Target="/ppt/slides/slide5.xml" Id="R4726be00ae8e47f3" /><Relationship Type="http://schemas.openxmlformats.org/officeDocument/2006/relationships/slide" Target="/ppt/slides/slide6.xml" Id="Re3817e7bf5764599" /><Relationship Type="http://schemas.openxmlformats.org/officeDocument/2006/relationships/slide" Target="/ppt/slides/slide7.xml" Id="Rae4372d289a6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296fec0d5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92fdf6334f5f" /><Relationship Type="http://schemas.openxmlformats.org/officeDocument/2006/relationships/theme" Target="/ppt/slideMasters/theme/theme1.xml" Id="Rdb584977ea1d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a92fdf633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b30d8927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02fa5073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92301137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1d8449a3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22a334d5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14d9ab48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0ad84102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