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7a102983f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11d1a7b194efc"/>
  </p:sldMasterIdLst>
  <p:sldIdLst>
    <p:sldId xmlns:r="http://schemas.openxmlformats.org/officeDocument/2006/relationships" id="256" r:id="Ra7e542d7c1c247b8"/>
    <p:sldId xmlns:r="http://schemas.openxmlformats.org/officeDocument/2006/relationships" id="257" r:id="R30050a3246804858"/>
    <p:sldId xmlns:r="http://schemas.openxmlformats.org/officeDocument/2006/relationships" id="258" r:id="R8daf0491859e41f1"/>
    <p:sldId xmlns:r="http://schemas.openxmlformats.org/officeDocument/2006/relationships" id="259" r:id="Rd87a0605e57e4258"/>
    <p:sldId xmlns:r="http://schemas.openxmlformats.org/officeDocument/2006/relationships" id="260" r:id="R3b962d94f92c4b3a"/>
    <p:sldId xmlns:r="http://schemas.openxmlformats.org/officeDocument/2006/relationships" id="261" r:id="R4174daf258dd4f02"/>
    <p:sldId xmlns:r="http://schemas.openxmlformats.org/officeDocument/2006/relationships" id="262" r:id="R77e8b5f20980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11d1a7b194efc" /><Relationship Type="http://schemas.openxmlformats.org/officeDocument/2006/relationships/slide" Target="/ppt/slides/slide1.xml" Id="Ra7e542d7c1c247b8" /><Relationship Type="http://schemas.openxmlformats.org/officeDocument/2006/relationships/slide" Target="/ppt/slides/slide2.xml" Id="R30050a3246804858" /><Relationship Type="http://schemas.openxmlformats.org/officeDocument/2006/relationships/slide" Target="/ppt/slides/slide3.xml" Id="R8daf0491859e41f1" /><Relationship Type="http://schemas.openxmlformats.org/officeDocument/2006/relationships/slide" Target="/ppt/slides/slide4.xml" Id="Rd87a0605e57e4258" /><Relationship Type="http://schemas.openxmlformats.org/officeDocument/2006/relationships/slide" Target="/ppt/slides/slide5.xml" Id="R3b962d94f92c4b3a" /><Relationship Type="http://schemas.openxmlformats.org/officeDocument/2006/relationships/slide" Target="/ppt/slides/slide6.xml" Id="R4174daf258dd4f02" /><Relationship Type="http://schemas.openxmlformats.org/officeDocument/2006/relationships/slide" Target="/ppt/slides/slide7.xml" Id="R77e8b5f20980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e7b0acb28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adefe2354f53" /><Relationship Type="http://schemas.openxmlformats.org/officeDocument/2006/relationships/theme" Target="/ppt/slideMasters/theme/theme1.xml" Id="R281585820cbf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badefe235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fe70c2e3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b9942cf6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6aff9f79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403ab535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7674dfa8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f5b7b343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3cb9d32e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