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94fca726c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285bbc20b41a2"/>
  </p:sldMasterIdLst>
  <p:sldIdLst>
    <p:sldId xmlns:r="http://schemas.openxmlformats.org/officeDocument/2006/relationships" id="256" r:id="R0a27406f53544499"/>
    <p:sldId xmlns:r="http://schemas.openxmlformats.org/officeDocument/2006/relationships" id="257" r:id="Rbcec567f3e914765"/>
    <p:sldId xmlns:r="http://schemas.openxmlformats.org/officeDocument/2006/relationships" id="258" r:id="R686cbac968ad41ad"/>
    <p:sldId xmlns:r="http://schemas.openxmlformats.org/officeDocument/2006/relationships" id="259" r:id="Rd6b2d0f2be9942d1"/>
    <p:sldId xmlns:r="http://schemas.openxmlformats.org/officeDocument/2006/relationships" id="260" r:id="R04c767e8788e4ff0"/>
    <p:sldId xmlns:r="http://schemas.openxmlformats.org/officeDocument/2006/relationships" id="261" r:id="R589c67fa29cb4049"/>
    <p:sldId xmlns:r="http://schemas.openxmlformats.org/officeDocument/2006/relationships" id="262" r:id="Rfdba04d18634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285bbc20b41a2" /><Relationship Type="http://schemas.openxmlformats.org/officeDocument/2006/relationships/slide" Target="/ppt/slides/slide1.xml" Id="R0a27406f53544499" /><Relationship Type="http://schemas.openxmlformats.org/officeDocument/2006/relationships/slide" Target="/ppt/slides/slide2.xml" Id="Rbcec567f3e914765" /><Relationship Type="http://schemas.openxmlformats.org/officeDocument/2006/relationships/slide" Target="/ppt/slides/slide3.xml" Id="R686cbac968ad41ad" /><Relationship Type="http://schemas.openxmlformats.org/officeDocument/2006/relationships/slide" Target="/ppt/slides/slide4.xml" Id="Rd6b2d0f2be9942d1" /><Relationship Type="http://schemas.openxmlformats.org/officeDocument/2006/relationships/slide" Target="/ppt/slides/slide5.xml" Id="R04c767e8788e4ff0" /><Relationship Type="http://schemas.openxmlformats.org/officeDocument/2006/relationships/slide" Target="/ppt/slides/slide6.xml" Id="R589c67fa29cb4049" /><Relationship Type="http://schemas.openxmlformats.org/officeDocument/2006/relationships/slide" Target="/ppt/slides/slide7.xml" Id="Rfdba04d18634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c76dba670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7b4c785d474e" /><Relationship Type="http://schemas.openxmlformats.org/officeDocument/2006/relationships/theme" Target="/ppt/slideMasters/theme/theme1.xml" Id="Rd49c4e3fa324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d7b4c785d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6d10f5c2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9b2aebdd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8bde6d79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c14eebbd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2c6998cc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450de91d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097c31ce4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