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a71ea2926c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a12856b0a496d"/>
  </p:sldMasterIdLst>
  <p:sldIdLst>
    <p:sldId xmlns:r="http://schemas.openxmlformats.org/officeDocument/2006/relationships" id="256" r:id="Rd5f375d1c8f74363"/>
    <p:sldId xmlns:r="http://schemas.openxmlformats.org/officeDocument/2006/relationships" id="257" r:id="R78992a27fbf642cd"/>
    <p:sldId xmlns:r="http://schemas.openxmlformats.org/officeDocument/2006/relationships" id="258" r:id="R2955ad268bb94501"/>
    <p:sldId xmlns:r="http://schemas.openxmlformats.org/officeDocument/2006/relationships" id="259" r:id="Rbb08d18743264d28"/>
    <p:sldId xmlns:r="http://schemas.openxmlformats.org/officeDocument/2006/relationships" id="260" r:id="Re2b5788409ce432a"/>
    <p:sldId xmlns:r="http://schemas.openxmlformats.org/officeDocument/2006/relationships" id="261" r:id="R49b4b102955f439f"/>
    <p:sldId xmlns:r="http://schemas.openxmlformats.org/officeDocument/2006/relationships" id="262" r:id="R29e9a1b9c386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a12856b0a496d" /><Relationship Type="http://schemas.openxmlformats.org/officeDocument/2006/relationships/slide" Target="/ppt/slides/slide1.xml" Id="Rd5f375d1c8f74363" /><Relationship Type="http://schemas.openxmlformats.org/officeDocument/2006/relationships/slide" Target="/ppt/slides/slide2.xml" Id="R78992a27fbf642cd" /><Relationship Type="http://schemas.openxmlformats.org/officeDocument/2006/relationships/slide" Target="/ppt/slides/slide3.xml" Id="R2955ad268bb94501" /><Relationship Type="http://schemas.openxmlformats.org/officeDocument/2006/relationships/slide" Target="/ppt/slides/slide4.xml" Id="Rbb08d18743264d28" /><Relationship Type="http://schemas.openxmlformats.org/officeDocument/2006/relationships/slide" Target="/ppt/slides/slide5.xml" Id="Re2b5788409ce432a" /><Relationship Type="http://schemas.openxmlformats.org/officeDocument/2006/relationships/slide" Target="/ppt/slides/slide6.xml" Id="R49b4b102955f439f" /><Relationship Type="http://schemas.openxmlformats.org/officeDocument/2006/relationships/slide" Target="/ppt/slides/slide7.xml" Id="R29e9a1b9c386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eafa37a1f7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c8fb2f914068" /><Relationship Type="http://schemas.openxmlformats.org/officeDocument/2006/relationships/theme" Target="/ppt/slideMasters/theme/theme1.xml" Id="Rd41ff88b0eb445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4c8fb2f9140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923e9a52646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03a3fa6f4d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15f45733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e0eacb857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c7b87d0a2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e512b562f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7f34ffd05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