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d12272534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c3441b4c847c5"/>
  </p:sldMasterIdLst>
  <p:sldIdLst>
    <p:sldId xmlns:r="http://schemas.openxmlformats.org/officeDocument/2006/relationships" id="256" r:id="R01e95db18d6344e1"/>
    <p:sldId xmlns:r="http://schemas.openxmlformats.org/officeDocument/2006/relationships" id="257" r:id="Re486923b4009422e"/>
    <p:sldId xmlns:r="http://schemas.openxmlformats.org/officeDocument/2006/relationships" id="258" r:id="Rc6abff17eaec400e"/>
    <p:sldId xmlns:r="http://schemas.openxmlformats.org/officeDocument/2006/relationships" id="259" r:id="Rc921a1f3a2d34a1d"/>
    <p:sldId xmlns:r="http://schemas.openxmlformats.org/officeDocument/2006/relationships" id="260" r:id="Rc79dc1ae5c724b7e"/>
    <p:sldId xmlns:r="http://schemas.openxmlformats.org/officeDocument/2006/relationships" id="261" r:id="R457812bc2c274473"/>
    <p:sldId xmlns:r="http://schemas.openxmlformats.org/officeDocument/2006/relationships" id="262" r:id="Re2ff73a63128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c3441b4c847c5" /><Relationship Type="http://schemas.openxmlformats.org/officeDocument/2006/relationships/slide" Target="/ppt/slides/slide1.xml" Id="R01e95db18d6344e1" /><Relationship Type="http://schemas.openxmlformats.org/officeDocument/2006/relationships/slide" Target="/ppt/slides/slide2.xml" Id="Re486923b4009422e" /><Relationship Type="http://schemas.openxmlformats.org/officeDocument/2006/relationships/slide" Target="/ppt/slides/slide3.xml" Id="Rc6abff17eaec400e" /><Relationship Type="http://schemas.openxmlformats.org/officeDocument/2006/relationships/slide" Target="/ppt/slides/slide4.xml" Id="Rc921a1f3a2d34a1d" /><Relationship Type="http://schemas.openxmlformats.org/officeDocument/2006/relationships/slide" Target="/ppt/slides/slide5.xml" Id="Rc79dc1ae5c724b7e" /><Relationship Type="http://schemas.openxmlformats.org/officeDocument/2006/relationships/slide" Target="/ppt/slides/slide6.xml" Id="R457812bc2c274473" /><Relationship Type="http://schemas.openxmlformats.org/officeDocument/2006/relationships/slide" Target="/ppt/slides/slide7.xml" Id="Re2ff73a63128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0407f671b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35b6a90d4741" /><Relationship Type="http://schemas.openxmlformats.org/officeDocument/2006/relationships/theme" Target="/ppt/slideMasters/theme/theme1.xml" Id="R4d2552c8e3a3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d35b6a90d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03fc4288b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ab9f18c4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26ebdaea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7b804524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66c3fb39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ccb98ade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d09eab81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