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6d7934997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f9a7ce328406a"/>
  </p:sldMasterIdLst>
  <p:sldIdLst>
    <p:sldId xmlns:r="http://schemas.openxmlformats.org/officeDocument/2006/relationships" id="256" r:id="Ra1006947559f44d7"/>
    <p:sldId xmlns:r="http://schemas.openxmlformats.org/officeDocument/2006/relationships" id="257" r:id="R6ba4752dd9b3480f"/>
    <p:sldId xmlns:r="http://schemas.openxmlformats.org/officeDocument/2006/relationships" id="258" r:id="R99a7893860054157"/>
    <p:sldId xmlns:r="http://schemas.openxmlformats.org/officeDocument/2006/relationships" id="259" r:id="R9a04e0eed8534539"/>
    <p:sldId xmlns:r="http://schemas.openxmlformats.org/officeDocument/2006/relationships" id="260" r:id="R78b260c1d370442d"/>
    <p:sldId xmlns:r="http://schemas.openxmlformats.org/officeDocument/2006/relationships" id="261" r:id="R44e34f46c97347bc"/>
    <p:sldId xmlns:r="http://schemas.openxmlformats.org/officeDocument/2006/relationships" id="262" r:id="Rc2368c76f787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f9a7ce328406a" /><Relationship Type="http://schemas.openxmlformats.org/officeDocument/2006/relationships/slide" Target="/ppt/slides/slide1.xml" Id="Ra1006947559f44d7" /><Relationship Type="http://schemas.openxmlformats.org/officeDocument/2006/relationships/slide" Target="/ppt/slides/slide2.xml" Id="R6ba4752dd9b3480f" /><Relationship Type="http://schemas.openxmlformats.org/officeDocument/2006/relationships/slide" Target="/ppt/slides/slide3.xml" Id="R99a7893860054157" /><Relationship Type="http://schemas.openxmlformats.org/officeDocument/2006/relationships/slide" Target="/ppt/slides/slide4.xml" Id="R9a04e0eed8534539" /><Relationship Type="http://schemas.openxmlformats.org/officeDocument/2006/relationships/slide" Target="/ppt/slides/slide5.xml" Id="R78b260c1d370442d" /><Relationship Type="http://schemas.openxmlformats.org/officeDocument/2006/relationships/slide" Target="/ppt/slides/slide6.xml" Id="R44e34f46c97347bc" /><Relationship Type="http://schemas.openxmlformats.org/officeDocument/2006/relationships/slide" Target="/ppt/slides/slide7.xml" Id="Rc2368c76f787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a48c779ee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d2b169d07470a" /><Relationship Type="http://schemas.openxmlformats.org/officeDocument/2006/relationships/theme" Target="/ppt/slideMasters/theme/theme1.xml" Id="Rff3499c8f4d6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d2b169d07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c363f4b53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0feb00b1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677ff0a9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c0ba9b6a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900da8dd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ff1a033c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9884bf96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AS ble etablert [år] og holder til i Songe.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22 790 789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ØRJAN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NILS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Songevei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4909 Songe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jorn@markset.no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