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dbf8ad5ede43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671d8cb2344844"/>
  </p:sldMasterIdLst>
  <p:sldIdLst>
    <p:sldId xmlns:r="http://schemas.openxmlformats.org/officeDocument/2006/relationships" id="256" r:id="Rb23de421b23d40f4"/>
    <p:sldId xmlns:r="http://schemas.openxmlformats.org/officeDocument/2006/relationships" id="257" r:id="R8df2e5abce534256"/>
    <p:sldId xmlns:r="http://schemas.openxmlformats.org/officeDocument/2006/relationships" id="258" r:id="R0aac37a98ced4170"/>
    <p:sldId xmlns:r="http://schemas.openxmlformats.org/officeDocument/2006/relationships" id="259" r:id="R54202b354ec34f02"/>
    <p:sldId xmlns:r="http://schemas.openxmlformats.org/officeDocument/2006/relationships" id="260" r:id="Rf651e06da0d84d52"/>
    <p:sldId xmlns:r="http://schemas.openxmlformats.org/officeDocument/2006/relationships" id="261" r:id="Rcc4398bdf1b04d85"/>
    <p:sldId xmlns:r="http://schemas.openxmlformats.org/officeDocument/2006/relationships" id="262" r:id="R6a35dc41056047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671d8cb2344844" /><Relationship Type="http://schemas.openxmlformats.org/officeDocument/2006/relationships/slide" Target="/ppt/slides/slide1.xml" Id="Rb23de421b23d40f4" /><Relationship Type="http://schemas.openxmlformats.org/officeDocument/2006/relationships/slide" Target="/ppt/slides/slide2.xml" Id="R8df2e5abce534256" /><Relationship Type="http://schemas.openxmlformats.org/officeDocument/2006/relationships/slide" Target="/ppt/slides/slide3.xml" Id="R0aac37a98ced4170" /><Relationship Type="http://schemas.openxmlformats.org/officeDocument/2006/relationships/slide" Target="/ppt/slides/slide4.xml" Id="R54202b354ec34f02" /><Relationship Type="http://schemas.openxmlformats.org/officeDocument/2006/relationships/slide" Target="/ppt/slides/slide5.xml" Id="Rf651e06da0d84d52" /><Relationship Type="http://schemas.openxmlformats.org/officeDocument/2006/relationships/slide" Target="/ppt/slides/slide6.xml" Id="Rcc4398bdf1b04d85" /><Relationship Type="http://schemas.openxmlformats.org/officeDocument/2006/relationships/slide" Target="/ppt/slides/slide7.xml" Id="R6a35dc41056047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d411e957b543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5261facea4b9e" /><Relationship Type="http://schemas.openxmlformats.org/officeDocument/2006/relationships/theme" Target="/ppt/slideMasters/theme/theme1.xml" Id="R4e798d93eb0647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05261facea4b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2f5d41ce34a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60fb5898d4b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f3d55f56c42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d51b26fcf4d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bf342b37241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663e2c4f14e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c14b0208d46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ZEBRAFISH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ZEBRAFISH AS ble etablert [år] og holder til i Kløfta.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452 279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−805 338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−921 915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18 673 262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21 744 797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RIST ØYSTEIN ARCTANDER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Husmannsvegen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2040 Kløfta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913 871 324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