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a99919a67e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9a3ccbd1724047"/>
  </p:sldMasterIdLst>
  <p:sldIdLst>
    <p:sldId xmlns:r="http://schemas.openxmlformats.org/officeDocument/2006/relationships" id="256" r:id="R33612a2cf1ce4ab1"/>
    <p:sldId xmlns:r="http://schemas.openxmlformats.org/officeDocument/2006/relationships" id="257" r:id="R56b741986757483f"/>
    <p:sldId xmlns:r="http://schemas.openxmlformats.org/officeDocument/2006/relationships" id="258" r:id="Rb82f8baada604fce"/>
    <p:sldId xmlns:r="http://schemas.openxmlformats.org/officeDocument/2006/relationships" id="259" r:id="Ra9297fd9e2364d84"/>
    <p:sldId xmlns:r="http://schemas.openxmlformats.org/officeDocument/2006/relationships" id="260" r:id="Rd59380724e4e4771"/>
    <p:sldId xmlns:r="http://schemas.openxmlformats.org/officeDocument/2006/relationships" id="261" r:id="Re6370e4a3d044841"/>
    <p:sldId xmlns:r="http://schemas.openxmlformats.org/officeDocument/2006/relationships" id="262" r:id="R521fb7b96908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a3ccbd1724047" /><Relationship Type="http://schemas.openxmlformats.org/officeDocument/2006/relationships/slide" Target="/ppt/slides/slide1.xml" Id="R33612a2cf1ce4ab1" /><Relationship Type="http://schemas.openxmlformats.org/officeDocument/2006/relationships/slide" Target="/ppt/slides/slide2.xml" Id="R56b741986757483f" /><Relationship Type="http://schemas.openxmlformats.org/officeDocument/2006/relationships/slide" Target="/ppt/slides/slide3.xml" Id="Rb82f8baada604fce" /><Relationship Type="http://schemas.openxmlformats.org/officeDocument/2006/relationships/slide" Target="/ppt/slides/slide4.xml" Id="Ra9297fd9e2364d84" /><Relationship Type="http://schemas.openxmlformats.org/officeDocument/2006/relationships/slide" Target="/ppt/slides/slide5.xml" Id="Rd59380724e4e4771" /><Relationship Type="http://schemas.openxmlformats.org/officeDocument/2006/relationships/slide" Target="/ppt/slides/slide6.xml" Id="Re6370e4a3d044841" /><Relationship Type="http://schemas.openxmlformats.org/officeDocument/2006/relationships/slide" Target="/ppt/slides/slide7.xml" Id="R521fb7b96908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2a140c18541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fc9315a93447b" /><Relationship Type="http://schemas.openxmlformats.org/officeDocument/2006/relationships/theme" Target="/ppt/slideMasters/theme/theme1.xml" Id="R35ba55cbcd8c46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fc9315a93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695d423c2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c5f7bb58249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b5fcd705b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434030bf54f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f64757a274b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e411aee9d48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445b94718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KUNSTKOMPETANSE / ART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KUNSTKOMPETANSE / ART ADVISORY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1 825 148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nsorlie@gmail.com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