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4f5f871b1349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ef87815fd54db3"/>
  </p:sldMasterIdLst>
  <p:sldIdLst>
    <p:sldId xmlns:r="http://schemas.openxmlformats.org/officeDocument/2006/relationships" id="256" r:id="Rbdb0ced4a35e4cd3"/>
    <p:sldId xmlns:r="http://schemas.openxmlformats.org/officeDocument/2006/relationships" id="257" r:id="R4c2a1a8ce61043c0"/>
    <p:sldId xmlns:r="http://schemas.openxmlformats.org/officeDocument/2006/relationships" id="258" r:id="R74c8b1c59991419f"/>
    <p:sldId xmlns:r="http://schemas.openxmlformats.org/officeDocument/2006/relationships" id="259" r:id="R4ce3ba2f227249b0"/>
    <p:sldId xmlns:r="http://schemas.openxmlformats.org/officeDocument/2006/relationships" id="260" r:id="Rca79b9f49851401d"/>
    <p:sldId xmlns:r="http://schemas.openxmlformats.org/officeDocument/2006/relationships" id="261" r:id="R04383dcb4ad6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f87815fd54db3" /><Relationship Type="http://schemas.openxmlformats.org/officeDocument/2006/relationships/slide" Target="/ppt/slides/slide1.xml" Id="Rbdb0ced4a35e4cd3" /><Relationship Type="http://schemas.openxmlformats.org/officeDocument/2006/relationships/slide" Target="/ppt/slides/slide2.xml" Id="R4c2a1a8ce61043c0" /><Relationship Type="http://schemas.openxmlformats.org/officeDocument/2006/relationships/slide" Target="/ppt/slides/slide3.xml" Id="R74c8b1c59991419f" /><Relationship Type="http://schemas.openxmlformats.org/officeDocument/2006/relationships/slide" Target="/ppt/slides/slide4.xml" Id="R4ce3ba2f227249b0" /><Relationship Type="http://schemas.openxmlformats.org/officeDocument/2006/relationships/slide" Target="/ppt/slides/slide5.xml" Id="Rca79b9f49851401d" /><Relationship Type="http://schemas.openxmlformats.org/officeDocument/2006/relationships/slide" Target="/ppt/slides/slide6.xml" Id="R04383dcb4ad6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ba443cd3645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87f82654d4108" /><Relationship Type="http://schemas.openxmlformats.org/officeDocument/2006/relationships/theme" Target="/ppt/slideMasters/theme/theme1.xml" Id="Rd9fbc5dfe74d4f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887f82654d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ffbf516a442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92fc0eded49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1ab60fdb34b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69e4133ce43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8ed88747b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86ecb1f69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KUNSTKOMPETANSE / ART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nsorlie@gmail.com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