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eb4cd5571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bc16da3914d2f"/>
  </p:sldMasterIdLst>
  <p:sldIdLst>
    <p:sldId xmlns:r="http://schemas.openxmlformats.org/officeDocument/2006/relationships" id="256" r:id="R1702b152c79b431f"/>
    <p:sldId xmlns:r="http://schemas.openxmlformats.org/officeDocument/2006/relationships" id="257" r:id="R1d5ba380b823492a"/>
    <p:sldId xmlns:r="http://schemas.openxmlformats.org/officeDocument/2006/relationships" id="258" r:id="R78aca93db26c4221"/>
    <p:sldId xmlns:r="http://schemas.openxmlformats.org/officeDocument/2006/relationships" id="259" r:id="R4726a835a91b423e"/>
    <p:sldId xmlns:r="http://schemas.openxmlformats.org/officeDocument/2006/relationships" id="260" r:id="R0b325fcd563c47a7"/>
    <p:sldId xmlns:r="http://schemas.openxmlformats.org/officeDocument/2006/relationships" id="261" r:id="R95a012bef0464fd3"/>
    <p:sldId xmlns:r="http://schemas.openxmlformats.org/officeDocument/2006/relationships" id="262" r:id="Rb9a59c597c2e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bc16da3914d2f" /><Relationship Type="http://schemas.openxmlformats.org/officeDocument/2006/relationships/slide" Target="/ppt/slides/slide1.xml" Id="R1702b152c79b431f" /><Relationship Type="http://schemas.openxmlformats.org/officeDocument/2006/relationships/slide" Target="/ppt/slides/slide2.xml" Id="R1d5ba380b823492a" /><Relationship Type="http://schemas.openxmlformats.org/officeDocument/2006/relationships/slide" Target="/ppt/slides/slide3.xml" Id="R78aca93db26c4221" /><Relationship Type="http://schemas.openxmlformats.org/officeDocument/2006/relationships/slide" Target="/ppt/slides/slide4.xml" Id="R4726a835a91b423e" /><Relationship Type="http://schemas.openxmlformats.org/officeDocument/2006/relationships/slide" Target="/ppt/slides/slide5.xml" Id="R0b325fcd563c47a7" /><Relationship Type="http://schemas.openxmlformats.org/officeDocument/2006/relationships/slide" Target="/ppt/slides/slide6.xml" Id="R95a012bef0464fd3" /><Relationship Type="http://schemas.openxmlformats.org/officeDocument/2006/relationships/slide" Target="/ppt/slides/slide7.xml" Id="Rb9a59c597c2e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b3f92b334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64445f944e4d" /><Relationship Type="http://schemas.openxmlformats.org/officeDocument/2006/relationships/theme" Target="/ppt/slideMasters/theme/theme1.xml" Id="R9484ab81730c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b64445f94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8d8d0911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b2dcfb66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95b9d280a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c161f0e2e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694c3524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e6d6392d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9b19780c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