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e41dafe384a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19f541af6e495e"/>
  </p:sldMasterIdLst>
  <p:sldIdLst>
    <p:sldId xmlns:r="http://schemas.openxmlformats.org/officeDocument/2006/relationships" id="256" r:id="R0002b72a3f9440a9"/>
    <p:sldId xmlns:r="http://schemas.openxmlformats.org/officeDocument/2006/relationships" id="257" r:id="R28a66d6a70e64a4e"/>
    <p:sldId xmlns:r="http://schemas.openxmlformats.org/officeDocument/2006/relationships" id="258" r:id="Rf7d5c1a2ceb84049"/>
    <p:sldId xmlns:r="http://schemas.openxmlformats.org/officeDocument/2006/relationships" id="259" r:id="R1f51f47a41e54a27"/>
    <p:sldId xmlns:r="http://schemas.openxmlformats.org/officeDocument/2006/relationships" id="260" r:id="Re74076c85ec2429f"/>
    <p:sldId xmlns:r="http://schemas.openxmlformats.org/officeDocument/2006/relationships" id="261" r:id="R04ba0c88e8124494"/>
    <p:sldId xmlns:r="http://schemas.openxmlformats.org/officeDocument/2006/relationships" id="262" r:id="R7d2a1d14dd1a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9f541af6e495e" /><Relationship Type="http://schemas.openxmlformats.org/officeDocument/2006/relationships/slide" Target="/ppt/slides/slide1.xml" Id="R0002b72a3f9440a9" /><Relationship Type="http://schemas.openxmlformats.org/officeDocument/2006/relationships/slide" Target="/ppt/slides/slide2.xml" Id="R28a66d6a70e64a4e" /><Relationship Type="http://schemas.openxmlformats.org/officeDocument/2006/relationships/slide" Target="/ppt/slides/slide3.xml" Id="Rf7d5c1a2ceb84049" /><Relationship Type="http://schemas.openxmlformats.org/officeDocument/2006/relationships/slide" Target="/ppt/slides/slide4.xml" Id="R1f51f47a41e54a27" /><Relationship Type="http://schemas.openxmlformats.org/officeDocument/2006/relationships/slide" Target="/ppt/slides/slide5.xml" Id="Re74076c85ec2429f" /><Relationship Type="http://schemas.openxmlformats.org/officeDocument/2006/relationships/slide" Target="/ppt/slides/slide6.xml" Id="R04ba0c88e8124494" /><Relationship Type="http://schemas.openxmlformats.org/officeDocument/2006/relationships/slide" Target="/ppt/slides/slide7.xml" Id="R7d2a1d14dd1a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956943f19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8d0f6ecf84cb3" /><Relationship Type="http://schemas.openxmlformats.org/officeDocument/2006/relationships/theme" Target="/ppt/slideMasters/theme/theme1.xml" Id="Rba6657e476b34b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8d0f6ecf8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1dc649cfc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a986a826d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550c8fd67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6fb341874f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c48521edf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3e6dbea2340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99032b1f43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