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3115a3d9f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671e6b868b4cb9"/>
  </p:sldMasterIdLst>
  <p:sldIdLst>
    <p:sldId xmlns:r="http://schemas.openxmlformats.org/officeDocument/2006/relationships" id="256" r:id="Rcab2e9e40cb34afb"/>
    <p:sldId xmlns:r="http://schemas.openxmlformats.org/officeDocument/2006/relationships" id="257" r:id="Rd34bd4369e6741fa"/>
    <p:sldId xmlns:r="http://schemas.openxmlformats.org/officeDocument/2006/relationships" id="258" r:id="R8248073aa5d24a8c"/>
    <p:sldId xmlns:r="http://schemas.openxmlformats.org/officeDocument/2006/relationships" id="259" r:id="R009ffb0101bf445a"/>
    <p:sldId xmlns:r="http://schemas.openxmlformats.org/officeDocument/2006/relationships" id="260" r:id="Rdaecda94132049fa"/>
    <p:sldId xmlns:r="http://schemas.openxmlformats.org/officeDocument/2006/relationships" id="261" r:id="Ra502fc6b29b34a09"/>
    <p:sldId xmlns:r="http://schemas.openxmlformats.org/officeDocument/2006/relationships" id="262" r:id="R8607bfe26b26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71e6b868b4cb9" /><Relationship Type="http://schemas.openxmlformats.org/officeDocument/2006/relationships/slide" Target="/ppt/slides/slide1.xml" Id="Rcab2e9e40cb34afb" /><Relationship Type="http://schemas.openxmlformats.org/officeDocument/2006/relationships/slide" Target="/ppt/slides/slide2.xml" Id="Rd34bd4369e6741fa" /><Relationship Type="http://schemas.openxmlformats.org/officeDocument/2006/relationships/slide" Target="/ppt/slides/slide3.xml" Id="R8248073aa5d24a8c" /><Relationship Type="http://schemas.openxmlformats.org/officeDocument/2006/relationships/slide" Target="/ppt/slides/slide4.xml" Id="R009ffb0101bf445a" /><Relationship Type="http://schemas.openxmlformats.org/officeDocument/2006/relationships/slide" Target="/ppt/slides/slide5.xml" Id="Rdaecda94132049fa" /><Relationship Type="http://schemas.openxmlformats.org/officeDocument/2006/relationships/slide" Target="/ppt/slides/slide6.xml" Id="Ra502fc6b29b34a09" /><Relationship Type="http://schemas.openxmlformats.org/officeDocument/2006/relationships/slide" Target="/ppt/slides/slide7.xml" Id="R8607bfe26b26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926a5a650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e3ce8757416c" /><Relationship Type="http://schemas.openxmlformats.org/officeDocument/2006/relationships/theme" Target="/ppt/slideMasters/theme/theme1.xml" Id="R1324985ae789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9e3ce8757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06974bd2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e88a67fdb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7b8c89154f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1520e16e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bbbe0a79f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e2302355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57fadf2c42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43 237 120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140 083 048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150 065 586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ATLE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NASR FILIP MÅLAND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42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atle.johannessen@gmail.com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913 806 565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 HOLDING AS</a:t>
            </a:r>
          </a:p>
        </p:txBody>
      </p:sp>
    </p:spTree>
  </p:cSld>
  <p:clrMapOvr>
    <a:masterClrMapping xmlns:a="http://schemas.openxmlformats.org/drawingml/2006/main"/>
  </p:clrMapOvr>
</p:sld>
</file>