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324b5a610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0f865aff043bc"/>
  </p:sldMasterIdLst>
  <p:sldIdLst>
    <p:sldId xmlns:r="http://schemas.openxmlformats.org/officeDocument/2006/relationships" id="256" r:id="Rfe209d9beabc4a4b"/>
    <p:sldId xmlns:r="http://schemas.openxmlformats.org/officeDocument/2006/relationships" id="257" r:id="R0436d5dc64954def"/>
    <p:sldId xmlns:r="http://schemas.openxmlformats.org/officeDocument/2006/relationships" id="258" r:id="R9dc990ffc92445a3"/>
    <p:sldId xmlns:r="http://schemas.openxmlformats.org/officeDocument/2006/relationships" id="259" r:id="R098aed73936d416d"/>
    <p:sldId xmlns:r="http://schemas.openxmlformats.org/officeDocument/2006/relationships" id="260" r:id="R93cf8dfc26574e1b"/>
    <p:sldId xmlns:r="http://schemas.openxmlformats.org/officeDocument/2006/relationships" id="261" r:id="Rbf93316d00bc4832"/>
    <p:sldId xmlns:r="http://schemas.openxmlformats.org/officeDocument/2006/relationships" id="262" r:id="Rda440452e4c1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0f865aff043bc" /><Relationship Type="http://schemas.openxmlformats.org/officeDocument/2006/relationships/slide" Target="/ppt/slides/slide1.xml" Id="Rfe209d9beabc4a4b" /><Relationship Type="http://schemas.openxmlformats.org/officeDocument/2006/relationships/slide" Target="/ppt/slides/slide2.xml" Id="R0436d5dc64954def" /><Relationship Type="http://schemas.openxmlformats.org/officeDocument/2006/relationships/slide" Target="/ppt/slides/slide3.xml" Id="R9dc990ffc92445a3" /><Relationship Type="http://schemas.openxmlformats.org/officeDocument/2006/relationships/slide" Target="/ppt/slides/slide4.xml" Id="R098aed73936d416d" /><Relationship Type="http://schemas.openxmlformats.org/officeDocument/2006/relationships/slide" Target="/ppt/slides/slide5.xml" Id="R93cf8dfc26574e1b" /><Relationship Type="http://schemas.openxmlformats.org/officeDocument/2006/relationships/slide" Target="/ppt/slides/slide6.xml" Id="Rbf93316d00bc4832" /><Relationship Type="http://schemas.openxmlformats.org/officeDocument/2006/relationships/slide" Target="/ppt/slides/slide7.xml" Id="Rda440452e4c1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a01afe2dc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cbf5e0b24951" /><Relationship Type="http://schemas.openxmlformats.org/officeDocument/2006/relationships/theme" Target="/ppt/slideMasters/theme/theme1.xml" Id="R4d5c9e68cc7d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ccbf5e0b2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07a92ae8b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cbb1b93b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80d5a63d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1a5a55c4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2856bb0c5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d0933bd8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207a41481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frode.akse@primos.no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