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227cb2f9a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ee09b71e4a458f"/>
  </p:sldMasterIdLst>
  <p:sldIdLst>
    <p:sldId xmlns:r="http://schemas.openxmlformats.org/officeDocument/2006/relationships" id="256" r:id="R8625b68be8c646a9"/>
    <p:sldId xmlns:r="http://schemas.openxmlformats.org/officeDocument/2006/relationships" id="257" r:id="R9013e4751a324d83"/>
    <p:sldId xmlns:r="http://schemas.openxmlformats.org/officeDocument/2006/relationships" id="258" r:id="R88924203e707481d"/>
    <p:sldId xmlns:r="http://schemas.openxmlformats.org/officeDocument/2006/relationships" id="259" r:id="R24093fd3b0fa42e9"/>
    <p:sldId xmlns:r="http://schemas.openxmlformats.org/officeDocument/2006/relationships" id="260" r:id="R85acf0e23ed8496c"/>
    <p:sldId xmlns:r="http://schemas.openxmlformats.org/officeDocument/2006/relationships" id="261" r:id="R11e9a198cfb045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e09b71e4a458f" /><Relationship Type="http://schemas.openxmlformats.org/officeDocument/2006/relationships/slide" Target="/ppt/slides/slide1.xml" Id="R8625b68be8c646a9" /><Relationship Type="http://schemas.openxmlformats.org/officeDocument/2006/relationships/slide" Target="/ppt/slides/slide2.xml" Id="R9013e4751a324d83" /><Relationship Type="http://schemas.openxmlformats.org/officeDocument/2006/relationships/slide" Target="/ppt/slides/slide3.xml" Id="R88924203e707481d" /><Relationship Type="http://schemas.openxmlformats.org/officeDocument/2006/relationships/slide" Target="/ppt/slides/slide4.xml" Id="R24093fd3b0fa42e9" /><Relationship Type="http://schemas.openxmlformats.org/officeDocument/2006/relationships/slide" Target="/ppt/slides/slide5.xml" Id="R85acf0e23ed8496c" /><Relationship Type="http://schemas.openxmlformats.org/officeDocument/2006/relationships/slide" Target="/ppt/slides/slide6.xml" Id="R11e9a198cfb045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e81904f31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c9de793314e3d" /><Relationship Type="http://schemas.openxmlformats.org/officeDocument/2006/relationships/theme" Target="/ppt/slideMasters/theme/theme1.xml" Id="R8fb8b30bff694d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c9de79331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a167f0ced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4f7fbf5d64c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46fb1ec9d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22f072d2a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2baa711e64b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6229651e748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Vetrlidsallmenningen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frode.akse@primos.no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913 772 040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FAKSE HOLDING AS</a:t>
            </a:r>
          </a:p>
        </p:txBody>
      </p:sp>
    </p:spTree>
  </p:cSld>
  <p:clrMapOvr>
    <a:masterClrMapping xmlns:a="http://schemas.openxmlformats.org/drawingml/2006/main"/>
  </p:clrMapOvr>
</p:sld>
</file>