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83be3d98a44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f0c3a2a924321"/>
  </p:sldMasterIdLst>
  <p:sldIdLst>
    <p:sldId xmlns:r="http://schemas.openxmlformats.org/officeDocument/2006/relationships" id="256" r:id="Rf180b6a1f589400d"/>
    <p:sldId xmlns:r="http://schemas.openxmlformats.org/officeDocument/2006/relationships" id="257" r:id="Rce516084439148c4"/>
    <p:sldId xmlns:r="http://schemas.openxmlformats.org/officeDocument/2006/relationships" id="258" r:id="R2dfeb2e997d04e0f"/>
    <p:sldId xmlns:r="http://schemas.openxmlformats.org/officeDocument/2006/relationships" id="259" r:id="Ref41c3c9f2524c0c"/>
    <p:sldId xmlns:r="http://schemas.openxmlformats.org/officeDocument/2006/relationships" id="260" r:id="R765b3c800f98425e"/>
    <p:sldId xmlns:r="http://schemas.openxmlformats.org/officeDocument/2006/relationships" id="261" r:id="Rc09965f1a78b4913"/>
    <p:sldId xmlns:r="http://schemas.openxmlformats.org/officeDocument/2006/relationships" id="262" r:id="Rd68b0bfe17b7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f0c3a2a924321" /><Relationship Type="http://schemas.openxmlformats.org/officeDocument/2006/relationships/slide" Target="/ppt/slides/slide1.xml" Id="Rf180b6a1f589400d" /><Relationship Type="http://schemas.openxmlformats.org/officeDocument/2006/relationships/slide" Target="/ppt/slides/slide2.xml" Id="Rce516084439148c4" /><Relationship Type="http://schemas.openxmlformats.org/officeDocument/2006/relationships/slide" Target="/ppt/slides/slide3.xml" Id="R2dfeb2e997d04e0f" /><Relationship Type="http://schemas.openxmlformats.org/officeDocument/2006/relationships/slide" Target="/ppt/slides/slide4.xml" Id="Ref41c3c9f2524c0c" /><Relationship Type="http://schemas.openxmlformats.org/officeDocument/2006/relationships/slide" Target="/ppt/slides/slide5.xml" Id="R765b3c800f98425e" /><Relationship Type="http://schemas.openxmlformats.org/officeDocument/2006/relationships/slide" Target="/ppt/slides/slide6.xml" Id="Rc09965f1a78b4913" /><Relationship Type="http://schemas.openxmlformats.org/officeDocument/2006/relationships/slide" Target="/ppt/slides/slide7.xml" Id="Rd68b0bfe17b7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32d0ede63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5b59915d84e46" /><Relationship Type="http://schemas.openxmlformats.org/officeDocument/2006/relationships/theme" Target="/ppt/slideMasters/theme/theme1.xml" Id="R6ce1374a5db246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5b59915d84e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599ab7481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eb7bc725143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ae6ec00d94f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fdb2a2ea544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d8a40c209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491fdfcfc49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80f7f790246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8 064 813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8 125 028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Hestemyrveien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913 766 687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