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2f0d1f403c44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60126abb914d2e"/>
  </p:sldMasterIdLst>
  <p:sldIdLst>
    <p:sldId xmlns:r="http://schemas.openxmlformats.org/officeDocument/2006/relationships" id="256" r:id="R018d60390e2746fc"/>
    <p:sldId xmlns:r="http://schemas.openxmlformats.org/officeDocument/2006/relationships" id="257" r:id="R9b2d1afb70314d5a"/>
    <p:sldId xmlns:r="http://schemas.openxmlformats.org/officeDocument/2006/relationships" id="258" r:id="Ra64ff3de69954bca"/>
    <p:sldId xmlns:r="http://schemas.openxmlformats.org/officeDocument/2006/relationships" id="259" r:id="Rd2e4fee64b7b4387"/>
    <p:sldId xmlns:r="http://schemas.openxmlformats.org/officeDocument/2006/relationships" id="260" r:id="R75605cebb7dc4c81"/>
    <p:sldId xmlns:r="http://schemas.openxmlformats.org/officeDocument/2006/relationships" id="261" r:id="R1643c87b52934742"/>
    <p:sldId xmlns:r="http://schemas.openxmlformats.org/officeDocument/2006/relationships" id="262" r:id="R75b11603c69e4f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0126abb914d2e" /><Relationship Type="http://schemas.openxmlformats.org/officeDocument/2006/relationships/slide" Target="/ppt/slides/slide1.xml" Id="R018d60390e2746fc" /><Relationship Type="http://schemas.openxmlformats.org/officeDocument/2006/relationships/slide" Target="/ppt/slides/slide2.xml" Id="R9b2d1afb70314d5a" /><Relationship Type="http://schemas.openxmlformats.org/officeDocument/2006/relationships/slide" Target="/ppt/slides/slide3.xml" Id="Ra64ff3de69954bca" /><Relationship Type="http://schemas.openxmlformats.org/officeDocument/2006/relationships/slide" Target="/ppt/slides/slide4.xml" Id="Rd2e4fee64b7b4387" /><Relationship Type="http://schemas.openxmlformats.org/officeDocument/2006/relationships/slide" Target="/ppt/slides/slide5.xml" Id="R75605cebb7dc4c81" /><Relationship Type="http://schemas.openxmlformats.org/officeDocument/2006/relationships/slide" Target="/ppt/slides/slide6.xml" Id="R1643c87b52934742" /><Relationship Type="http://schemas.openxmlformats.org/officeDocument/2006/relationships/slide" Target="/ppt/slides/slide7.xml" Id="R75b11603c69e4f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ce28e07c44a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4016862b14ac0" /><Relationship Type="http://schemas.openxmlformats.org/officeDocument/2006/relationships/theme" Target="/ppt/slideMasters/theme/theme1.xml" Id="R0d397d893e5944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a4016862b14a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876c6f3f548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eb120c2dd4e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2b0c6b2bb48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9c1512b4c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d1dff33e54a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72e5ee56b4b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f8fb1f54f4f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MARITA ØSTREM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MARITA ØSTREM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447 666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ØSTREM MARITA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DJUKASTEIN BJØRNE ØSTREM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DJUKASTEIN TARJEI ØSTREM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Hestavangen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marita@revisorostrem.no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www.revisorostrem.no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913 751 442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