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666324c1e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15bdebf6d47e5"/>
  </p:sldMasterIdLst>
  <p:sldIdLst>
    <p:sldId xmlns:r="http://schemas.openxmlformats.org/officeDocument/2006/relationships" id="256" r:id="R44a0f2b844e34a06"/>
    <p:sldId xmlns:r="http://schemas.openxmlformats.org/officeDocument/2006/relationships" id="257" r:id="R968a52ebbe9c4c37"/>
    <p:sldId xmlns:r="http://schemas.openxmlformats.org/officeDocument/2006/relationships" id="258" r:id="Rd3687fb2c64b45fb"/>
    <p:sldId xmlns:r="http://schemas.openxmlformats.org/officeDocument/2006/relationships" id="259" r:id="Rdf983bee50984979"/>
    <p:sldId xmlns:r="http://schemas.openxmlformats.org/officeDocument/2006/relationships" id="260" r:id="R761eb796d2444903"/>
    <p:sldId xmlns:r="http://schemas.openxmlformats.org/officeDocument/2006/relationships" id="261" r:id="R2340bb82fff9447f"/>
    <p:sldId xmlns:r="http://schemas.openxmlformats.org/officeDocument/2006/relationships" id="262" r:id="Rca8ede59cf49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15bdebf6d47e5" /><Relationship Type="http://schemas.openxmlformats.org/officeDocument/2006/relationships/slide" Target="/ppt/slides/slide1.xml" Id="R44a0f2b844e34a06" /><Relationship Type="http://schemas.openxmlformats.org/officeDocument/2006/relationships/slide" Target="/ppt/slides/slide2.xml" Id="R968a52ebbe9c4c37" /><Relationship Type="http://schemas.openxmlformats.org/officeDocument/2006/relationships/slide" Target="/ppt/slides/slide3.xml" Id="Rd3687fb2c64b45fb" /><Relationship Type="http://schemas.openxmlformats.org/officeDocument/2006/relationships/slide" Target="/ppt/slides/slide4.xml" Id="Rdf983bee50984979" /><Relationship Type="http://schemas.openxmlformats.org/officeDocument/2006/relationships/slide" Target="/ppt/slides/slide5.xml" Id="R761eb796d2444903" /><Relationship Type="http://schemas.openxmlformats.org/officeDocument/2006/relationships/slide" Target="/ppt/slides/slide6.xml" Id="R2340bb82fff9447f" /><Relationship Type="http://schemas.openxmlformats.org/officeDocument/2006/relationships/slide" Target="/ppt/slides/slide7.xml" Id="Rca8ede59cf49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7db0019e34e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b828d6984827" /><Relationship Type="http://schemas.openxmlformats.org/officeDocument/2006/relationships/theme" Target="/ppt/slideMasters/theme/theme1.xml" Id="R68a14313f3d0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8b828d698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bc342b1c44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71c1d91f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dfb09423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ee0ff1b4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be68363a2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f635709f94d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5aa9d648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