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f20f060b6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11a52a7414ef5"/>
  </p:sldMasterIdLst>
  <p:sldIdLst>
    <p:sldId xmlns:r="http://schemas.openxmlformats.org/officeDocument/2006/relationships" id="256" r:id="R10525279428441c7"/>
    <p:sldId xmlns:r="http://schemas.openxmlformats.org/officeDocument/2006/relationships" id="257" r:id="R45ef257093e84060"/>
    <p:sldId xmlns:r="http://schemas.openxmlformats.org/officeDocument/2006/relationships" id="258" r:id="R839cee7dd1574d22"/>
    <p:sldId xmlns:r="http://schemas.openxmlformats.org/officeDocument/2006/relationships" id="259" r:id="Rddb139adb0e34396"/>
    <p:sldId xmlns:r="http://schemas.openxmlformats.org/officeDocument/2006/relationships" id="260" r:id="R6fbddb730968454d"/>
    <p:sldId xmlns:r="http://schemas.openxmlformats.org/officeDocument/2006/relationships" id="261" r:id="R561b701597c44e1f"/>
    <p:sldId xmlns:r="http://schemas.openxmlformats.org/officeDocument/2006/relationships" id="262" r:id="R314f948b6af4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11a52a7414ef5" /><Relationship Type="http://schemas.openxmlformats.org/officeDocument/2006/relationships/slide" Target="/ppt/slides/slide1.xml" Id="R10525279428441c7" /><Relationship Type="http://schemas.openxmlformats.org/officeDocument/2006/relationships/slide" Target="/ppt/slides/slide2.xml" Id="R45ef257093e84060" /><Relationship Type="http://schemas.openxmlformats.org/officeDocument/2006/relationships/slide" Target="/ppt/slides/slide3.xml" Id="R839cee7dd1574d22" /><Relationship Type="http://schemas.openxmlformats.org/officeDocument/2006/relationships/slide" Target="/ppt/slides/slide4.xml" Id="Rddb139adb0e34396" /><Relationship Type="http://schemas.openxmlformats.org/officeDocument/2006/relationships/slide" Target="/ppt/slides/slide5.xml" Id="R6fbddb730968454d" /><Relationship Type="http://schemas.openxmlformats.org/officeDocument/2006/relationships/slide" Target="/ppt/slides/slide6.xml" Id="R561b701597c44e1f" /><Relationship Type="http://schemas.openxmlformats.org/officeDocument/2006/relationships/slide" Target="/ppt/slides/slide7.xml" Id="R314f948b6af4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e0fa55189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2f6f3598b4eb9" /><Relationship Type="http://schemas.openxmlformats.org/officeDocument/2006/relationships/theme" Target="/ppt/slideMasters/theme/theme1.xml" Id="Ree697210156d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2f6f3598b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ae5cfa686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12a46503c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050e0fa23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ccfe47fb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0bf2a5f3d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8ae73b9348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306de63c14b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GANGSØY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GANGSØY INVEST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GANGSØY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Gangsøy, Gate 4 Nr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913 738 942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GANGSØY INVEST AS</a:t>
            </a:r>
          </a:p>
        </p:txBody>
      </p:sp>
    </p:spTree>
  </p:cSld>
  <p:clrMapOvr>
    <a:masterClrMapping xmlns:a="http://schemas.openxmlformats.org/drawingml/2006/main"/>
  </p:clrMapOvr>
</p:sld>
</file>