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0a062831c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7cc70efd84438"/>
  </p:sldMasterIdLst>
  <p:sldIdLst>
    <p:sldId xmlns:r="http://schemas.openxmlformats.org/officeDocument/2006/relationships" id="256" r:id="Red479ea4451b40cb"/>
    <p:sldId xmlns:r="http://schemas.openxmlformats.org/officeDocument/2006/relationships" id="257" r:id="R997bab06778342f7"/>
    <p:sldId xmlns:r="http://schemas.openxmlformats.org/officeDocument/2006/relationships" id="258" r:id="R95d79585bd63438b"/>
    <p:sldId xmlns:r="http://schemas.openxmlformats.org/officeDocument/2006/relationships" id="259" r:id="Rf037276264e144be"/>
    <p:sldId xmlns:r="http://schemas.openxmlformats.org/officeDocument/2006/relationships" id="260" r:id="R30ad775c02b84f98"/>
    <p:sldId xmlns:r="http://schemas.openxmlformats.org/officeDocument/2006/relationships" id="261" r:id="Rc3b045dfcac749f1"/>
    <p:sldId xmlns:r="http://schemas.openxmlformats.org/officeDocument/2006/relationships" id="262" r:id="R6056d3293b1e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7cc70efd84438" /><Relationship Type="http://schemas.openxmlformats.org/officeDocument/2006/relationships/slide" Target="/ppt/slides/slide1.xml" Id="Red479ea4451b40cb" /><Relationship Type="http://schemas.openxmlformats.org/officeDocument/2006/relationships/slide" Target="/ppt/slides/slide2.xml" Id="R997bab06778342f7" /><Relationship Type="http://schemas.openxmlformats.org/officeDocument/2006/relationships/slide" Target="/ppt/slides/slide3.xml" Id="R95d79585bd63438b" /><Relationship Type="http://schemas.openxmlformats.org/officeDocument/2006/relationships/slide" Target="/ppt/slides/slide4.xml" Id="Rf037276264e144be" /><Relationship Type="http://schemas.openxmlformats.org/officeDocument/2006/relationships/slide" Target="/ppt/slides/slide5.xml" Id="R30ad775c02b84f98" /><Relationship Type="http://schemas.openxmlformats.org/officeDocument/2006/relationships/slide" Target="/ppt/slides/slide6.xml" Id="Rc3b045dfcac749f1" /><Relationship Type="http://schemas.openxmlformats.org/officeDocument/2006/relationships/slide" Target="/ppt/slides/slide7.xml" Id="R6056d3293b1e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6986f7c8f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4c1833ae431e" /><Relationship Type="http://schemas.openxmlformats.org/officeDocument/2006/relationships/theme" Target="/ppt/slideMasters/theme/theme1.xml" Id="R20835cdd142b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34c1833ae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fa5f489f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6e81ff4b6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9a9d2477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ce1a1f1b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074afe8b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754da7b6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90fad43e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