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e27eb3e5a42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77b501a25413a"/>
  </p:sldMasterIdLst>
  <p:sldIdLst>
    <p:sldId xmlns:r="http://schemas.openxmlformats.org/officeDocument/2006/relationships" id="256" r:id="Rbcc0169f2ad84151"/>
    <p:sldId xmlns:r="http://schemas.openxmlformats.org/officeDocument/2006/relationships" id="257" r:id="R5c1acf2f283f47ae"/>
    <p:sldId xmlns:r="http://schemas.openxmlformats.org/officeDocument/2006/relationships" id="258" r:id="R6f81f648750e49a9"/>
    <p:sldId xmlns:r="http://schemas.openxmlformats.org/officeDocument/2006/relationships" id="259" r:id="R7deac1f5c7994100"/>
    <p:sldId xmlns:r="http://schemas.openxmlformats.org/officeDocument/2006/relationships" id="260" r:id="Rc2281bde40ed4074"/>
    <p:sldId xmlns:r="http://schemas.openxmlformats.org/officeDocument/2006/relationships" id="261" r:id="Rdf79ca20ebcf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77b501a25413a" /><Relationship Type="http://schemas.openxmlformats.org/officeDocument/2006/relationships/slide" Target="/ppt/slides/slide1.xml" Id="Rbcc0169f2ad84151" /><Relationship Type="http://schemas.openxmlformats.org/officeDocument/2006/relationships/slide" Target="/ppt/slides/slide2.xml" Id="R5c1acf2f283f47ae" /><Relationship Type="http://schemas.openxmlformats.org/officeDocument/2006/relationships/slide" Target="/ppt/slides/slide3.xml" Id="R6f81f648750e49a9" /><Relationship Type="http://schemas.openxmlformats.org/officeDocument/2006/relationships/slide" Target="/ppt/slides/slide4.xml" Id="R7deac1f5c7994100" /><Relationship Type="http://schemas.openxmlformats.org/officeDocument/2006/relationships/slide" Target="/ppt/slides/slide5.xml" Id="Rc2281bde40ed4074" /><Relationship Type="http://schemas.openxmlformats.org/officeDocument/2006/relationships/slide" Target="/ppt/slides/slide6.xml" Id="Rdf79ca20ebcf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96713f31d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d3e849f0f4a65" /><Relationship Type="http://schemas.openxmlformats.org/officeDocument/2006/relationships/theme" Target="/ppt/slideMasters/theme/theme1.xml" Id="R11a99121ef6d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cd3e849f0f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8976dfd8642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8e412dddd4e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4cca7b23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164f8672d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ddd7a3ccf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8d8deb360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Kobbervikdalen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913 726 952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INTERFINANCE AS</a:t>
            </a:r>
          </a:p>
        </p:txBody>
      </p:sp>
    </p:spTree>
  </p:cSld>
  <p:clrMapOvr>
    <a:masterClrMapping xmlns:a="http://schemas.openxmlformats.org/drawingml/2006/main"/>
  </p:clrMapOvr>
</p:sld>
</file>