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597ece389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10e58c15647ac"/>
  </p:sldMasterIdLst>
  <p:sldIdLst>
    <p:sldId xmlns:r="http://schemas.openxmlformats.org/officeDocument/2006/relationships" id="256" r:id="Rf7f9e8550ce84318"/>
    <p:sldId xmlns:r="http://schemas.openxmlformats.org/officeDocument/2006/relationships" id="257" r:id="R2c1ecd6d95634894"/>
    <p:sldId xmlns:r="http://schemas.openxmlformats.org/officeDocument/2006/relationships" id="258" r:id="Rb4ad858e2f254d03"/>
    <p:sldId xmlns:r="http://schemas.openxmlformats.org/officeDocument/2006/relationships" id="259" r:id="R90b338d649de4b2a"/>
    <p:sldId xmlns:r="http://schemas.openxmlformats.org/officeDocument/2006/relationships" id="260" r:id="Ra0b9ef12fa3b4c44"/>
    <p:sldId xmlns:r="http://schemas.openxmlformats.org/officeDocument/2006/relationships" id="261" r:id="R3116f32b8b334b1d"/>
    <p:sldId xmlns:r="http://schemas.openxmlformats.org/officeDocument/2006/relationships" id="262" r:id="R6b0c6c327874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10e58c15647ac" /><Relationship Type="http://schemas.openxmlformats.org/officeDocument/2006/relationships/slide" Target="/ppt/slides/slide1.xml" Id="Rf7f9e8550ce84318" /><Relationship Type="http://schemas.openxmlformats.org/officeDocument/2006/relationships/slide" Target="/ppt/slides/slide2.xml" Id="R2c1ecd6d95634894" /><Relationship Type="http://schemas.openxmlformats.org/officeDocument/2006/relationships/slide" Target="/ppt/slides/slide3.xml" Id="Rb4ad858e2f254d03" /><Relationship Type="http://schemas.openxmlformats.org/officeDocument/2006/relationships/slide" Target="/ppt/slides/slide4.xml" Id="R90b338d649de4b2a" /><Relationship Type="http://schemas.openxmlformats.org/officeDocument/2006/relationships/slide" Target="/ppt/slides/slide5.xml" Id="Ra0b9ef12fa3b4c44" /><Relationship Type="http://schemas.openxmlformats.org/officeDocument/2006/relationships/slide" Target="/ppt/slides/slide6.xml" Id="R3116f32b8b334b1d" /><Relationship Type="http://schemas.openxmlformats.org/officeDocument/2006/relationships/slide" Target="/ppt/slides/slide7.xml" Id="R6b0c6c327874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3c65614ea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6bb6b5cf4aea" /><Relationship Type="http://schemas.openxmlformats.org/officeDocument/2006/relationships/theme" Target="/ppt/slideMasters/theme/theme1.xml" Id="R915f32413a93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06bb6b5cf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c0aff0ea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9e50c5e3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11e041b1b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cc3c1d66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63b7ce9b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af3652e0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946df2908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ØSTERUD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ØSTERUD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Viksborgvegen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tone@fampost.no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913 688 244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