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47d7d0c5f41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39e54e4fc74531"/>
  </p:sldMasterIdLst>
  <p:sldIdLst>
    <p:sldId xmlns:r="http://schemas.openxmlformats.org/officeDocument/2006/relationships" id="256" r:id="R21c77901dd9e4291"/>
    <p:sldId xmlns:r="http://schemas.openxmlformats.org/officeDocument/2006/relationships" id="257" r:id="R861f7c7fe981470e"/>
    <p:sldId xmlns:r="http://schemas.openxmlformats.org/officeDocument/2006/relationships" id="258" r:id="R4386bed0125b4a0d"/>
    <p:sldId xmlns:r="http://schemas.openxmlformats.org/officeDocument/2006/relationships" id="259" r:id="R91ef4006fbc8400a"/>
    <p:sldId xmlns:r="http://schemas.openxmlformats.org/officeDocument/2006/relationships" id="260" r:id="R46247f770dec4b07"/>
    <p:sldId xmlns:r="http://schemas.openxmlformats.org/officeDocument/2006/relationships" id="261" r:id="R08b04f7648b04e9f"/>
    <p:sldId xmlns:r="http://schemas.openxmlformats.org/officeDocument/2006/relationships" id="262" r:id="R038643e4aaaa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9e54e4fc74531" /><Relationship Type="http://schemas.openxmlformats.org/officeDocument/2006/relationships/slide" Target="/ppt/slides/slide1.xml" Id="R21c77901dd9e4291" /><Relationship Type="http://schemas.openxmlformats.org/officeDocument/2006/relationships/slide" Target="/ppt/slides/slide2.xml" Id="R861f7c7fe981470e" /><Relationship Type="http://schemas.openxmlformats.org/officeDocument/2006/relationships/slide" Target="/ppt/slides/slide3.xml" Id="R4386bed0125b4a0d" /><Relationship Type="http://schemas.openxmlformats.org/officeDocument/2006/relationships/slide" Target="/ppt/slides/slide4.xml" Id="R91ef4006fbc8400a" /><Relationship Type="http://schemas.openxmlformats.org/officeDocument/2006/relationships/slide" Target="/ppt/slides/slide5.xml" Id="R46247f770dec4b07" /><Relationship Type="http://schemas.openxmlformats.org/officeDocument/2006/relationships/slide" Target="/ppt/slides/slide6.xml" Id="R08b04f7648b04e9f" /><Relationship Type="http://schemas.openxmlformats.org/officeDocument/2006/relationships/slide" Target="/ppt/slides/slide7.xml" Id="R038643e4aaaa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8902d0e7a4b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5931610d401f" /><Relationship Type="http://schemas.openxmlformats.org/officeDocument/2006/relationships/theme" Target="/ppt/slideMasters/theme/theme1.xml" Id="Re969115c27ff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ca5931610d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e6721be6b48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5fd6b5cfd47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6c57870e54c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8dcb8f5f6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575bdb646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a0d3a852e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d99bea65d4e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CASTLE INTERACTIVE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CASTLE INTERACTIVE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7 334 900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ESRØD BRUNELL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Baarsrudveien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haakonbrunell@gmail.com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913 547 713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CASTLE INTERACTIVE AS</a:t>
            </a:r>
          </a:p>
        </p:txBody>
      </p:sp>
    </p:spTree>
  </p:cSld>
  <p:clrMapOvr>
    <a:masterClrMapping xmlns:a="http://schemas.openxmlformats.org/drawingml/2006/main"/>
  </p:clrMapOvr>
</p:sld>
</file>