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f1fdf1abb22438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a91cf50723b4c1f"/>
  </p:sldMasterIdLst>
  <p:sldIdLst>
    <p:sldId xmlns:r="http://schemas.openxmlformats.org/officeDocument/2006/relationships" id="256" r:id="R9ef49724077749ab"/>
    <p:sldId xmlns:r="http://schemas.openxmlformats.org/officeDocument/2006/relationships" id="257" r:id="R474ade1685b34ae3"/>
    <p:sldId xmlns:r="http://schemas.openxmlformats.org/officeDocument/2006/relationships" id="258" r:id="R2bd42ee6554c4a0d"/>
    <p:sldId xmlns:r="http://schemas.openxmlformats.org/officeDocument/2006/relationships" id="259" r:id="R917412a40e104640"/>
    <p:sldId xmlns:r="http://schemas.openxmlformats.org/officeDocument/2006/relationships" id="260" r:id="R917a5436c6d546c2"/>
    <p:sldId xmlns:r="http://schemas.openxmlformats.org/officeDocument/2006/relationships" id="261" r:id="Raf094f3f6b104466"/>
    <p:sldId xmlns:r="http://schemas.openxmlformats.org/officeDocument/2006/relationships" id="262" r:id="Rc3c1c1dda48e459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a91cf50723b4c1f" /><Relationship Type="http://schemas.openxmlformats.org/officeDocument/2006/relationships/slide" Target="/ppt/slides/slide1.xml" Id="R9ef49724077749ab" /><Relationship Type="http://schemas.openxmlformats.org/officeDocument/2006/relationships/slide" Target="/ppt/slides/slide2.xml" Id="R474ade1685b34ae3" /><Relationship Type="http://schemas.openxmlformats.org/officeDocument/2006/relationships/slide" Target="/ppt/slides/slide3.xml" Id="R2bd42ee6554c4a0d" /><Relationship Type="http://schemas.openxmlformats.org/officeDocument/2006/relationships/slide" Target="/ppt/slides/slide4.xml" Id="R917412a40e104640" /><Relationship Type="http://schemas.openxmlformats.org/officeDocument/2006/relationships/slide" Target="/ppt/slides/slide5.xml" Id="R917a5436c6d546c2" /><Relationship Type="http://schemas.openxmlformats.org/officeDocument/2006/relationships/slide" Target="/ppt/slides/slide6.xml" Id="Raf094f3f6b104466" /><Relationship Type="http://schemas.openxmlformats.org/officeDocument/2006/relationships/slide" Target="/ppt/slides/slide7.xml" Id="Rc3c1c1dda48e459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16ccc5e72b6464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a6386972d9a44da" /><Relationship Type="http://schemas.openxmlformats.org/officeDocument/2006/relationships/theme" Target="/ppt/slideMasters/theme/theme1.xml" Id="R7b0d10ecac234ab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a6386972d9a44d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d982ae0a10944f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e757ab456144f9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5e7e1152fd4436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d48d1c1328a44c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822e6fa5b3a453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7f21815b51244e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71ae538ca27432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HAUGALAND R2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HAUGALAND R2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HAUGALAND R2 AS ble etablert [år] og holder til i Haugesund.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HAUGALAND R2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HAUGALAND R2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HAUGALAND R2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−12 396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−12 396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1 988 226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2 021 935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HAUGALAND R2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CHRISTIAN VEIGNER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HAUGALAND R2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Strandgata 186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5525 Haugesund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913 545 672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HAUGALAND R2 AS</a:t>
            </a:r>
          </a:p>
        </p:txBody>
      </p:sp>
    </p:spTree>
  </p:cSld>
  <p:clrMapOvr>
    <a:masterClrMapping xmlns:a="http://schemas.openxmlformats.org/drawingml/2006/main"/>
  </p:clrMapOvr>
</p:sld>
</file>