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ff0a4292b541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bfea40b6714f0c"/>
  </p:sldMasterIdLst>
  <p:sldIdLst>
    <p:sldId xmlns:r="http://schemas.openxmlformats.org/officeDocument/2006/relationships" id="256" r:id="Rc349c331bb70450a"/>
    <p:sldId xmlns:r="http://schemas.openxmlformats.org/officeDocument/2006/relationships" id="257" r:id="R2a702705052d490c"/>
    <p:sldId xmlns:r="http://schemas.openxmlformats.org/officeDocument/2006/relationships" id="258" r:id="R5c028163c9a34701"/>
    <p:sldId xmlns:r="http://schemas.openxmlformats.org/officeDocument/2006/relationships" id="259" r:id="R9d5a26be68c74ae4"/>
    <p:sldId xmlns:r="http://schemas.openxmlformats.org/officeDocument/2006/relationships" id="260" r:id="R8f6cef13cdcf4e89"/>
    <p:sldId xmlns:r="http://schemas.openxmlformats.org/officeDocument/2006/relationships" id="261" r:id="R9aa4c7e9865f4b01"/>
    <p:sldId xmlns:r="http://schemas.openxmlformats.org/officeDocument/2006/relationships" id="262" r:id="R2f85680bc9124b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bfea40b6714f0c" /><Relationship Type="http://schemas.openxmlformats.org/officeDocument/2006/relationships/slide" Target="/ppt/slides/slide1.xml" Id="Rc349c331bb70450a" /><Relationship Type="http://schemas.openxmlformats.org/officeDocument/2006/relationships/slide" Target="/ppt/slides/slide2.xml" Id="R2a702705052d490c" /><Relationship Type="http://schemas.openxmlformats.org/officeDocument/2006/relationships/slide" Target="/ppt/slides/slide3.xml" Id="R5c028163c9a34701" /><Relationship Type="http://schemas.openxmlformats.org/officeDocument/2006/relationships/slide" Target="/ppt/slides/slide4.xml" Id="R9d5a26be68c74ae4" /><Relationship Type="http://schemas.openxmlformats.org/officeDocument/2006/relationships/slide" Target="/ppt/slides/slide5.xml" Id="R8f6cef13cdcf4e89" /><Relationship Type="http://schemas.openxmlformats.org/officeDocument/2006/relationships/slide" Target="/ppt/slides/slide6.xml" Id="R9aa4c7e9865f4b01" /><Relationship Type="http://schemas.openxmlformats.org/officeDocument/2006/relationships/slide" Target="/ppt/slides/slide7.xml" Id="R2f85680bc9124b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429ff13e945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0d1ac174241d9" /><Relationship Type="http://schemas.openxmlformats.org/officeDocument/2006/relationships/theme" Target="/ppt/slideMasters/theme/theme1.xml" Id="R8ecceb724d9040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f0d1ac174241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79e92b72f41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83c113bdb4b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307f5aafc47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e30ee44324f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c51b667b44c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abae2df0641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0008b50ba43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SKARNESET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SKARNESET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15 469 292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17 195 204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17 304 558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SIMON STEVNEBØ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Simon Stevnebø, Nydalen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5230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913 514 513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SKARNESET AS</a:t>
            </a:r>
          </a:p>
        </p:txBody>
      </p:sp>
    </p:spTree>
  </p:cSld>
  <p:clrMapOvr>
    <a:masterClrMapping xmlns:a="http://schemas.openxmlformats.org/drawingml/2006/main"/>
  </p:clrMapOvr>
</p:sld>
</file>