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63e8a624c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adbf37e6a45a5"/>
  </p:sldMasterIdLst>
  <p:sldIdLst>
    <p:sldId xmlns:r="http://schemas.openxmlformats.org/officeDocument/2006/relationships" id="256" r:id="Reddd23d515224724"/>
    <p:sldId xmlns:r="http://schemas.openxmlformats.org/officeDocument/2006/relationships" id="257" r:id="Rf67350e0d98b49ad"/>
    <p:sldId xmlns:r="http://schemas.openxmlformats.org/officeDocument/2006/relationships" id="258" r:id="Rfdfc31ef2e3649a2"/>
    <p:sldId xmlns:r="http://schemas.openxmlformats.org/officeDocument/2006/relationships" id="259" r:id="R773e9fc5350c4a72"/>
    <p:sldId xmlns:r="http://schemas.openxmlformats.org/officeDocument/2006/relationships" id="260" r:id="R5f81517a11f74f12"/>
    <p:sldId xmlns:r="http://schemas.openxmlformats.org/officeDocument/2006/relationships" id="261" r:id="Rf0ef906be65e4255"/>
    <p:sldId xmlns:r="http://schemas.openxmlformats.org/officeDocument/2006/relationships" id="262" r:id="R28f76156fbb645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adbf37e6a45a5" /><Relationship Type="http://schemas.openxmlformats.org/officeDocument/2006/relationships/slide" Target="/ppt/slides/slide1.xml" Id="Reddd23d515224724" /><Relationship Type="http://schemas.openxmlformats.org/officeDocument/2006/relationships/slide" Target="/ppt/slides/slide2.xml" Id="Rf67350e0d98b49ad" /><Relationship Type="http://schemas.openxmlformats.org/officeDocument/2006/relationships/slide" Target="/ppt/slides/slide3.xml" Id="Rfdfc31ef2e3649a2" /><Relationship Type="http://schemas.openxmlformats.org/officeDocument/2006/relationships/slide" Target="/ppt/slides/slide4.xml" Id="R773e9fc5350c4a72" /><Relationship Type="http://schemas.openxmlformats.org/officeDocument/2006/relationships/slide" Target="/ppt/slides/slide5.xml" Id="R5f81517a11f74f12" /><Relationship Type="http://schemas.openxmlformats.org/officeDocument/2006/relationships/slide" Target="/ppt/slides/slide6.xml" Id="Rf0ef906be65e4255" /><Relationship Type="http://schemas.openxmlformats.org/officeDocument/2006/relationships/slide" Target="/ppt/slides/slide7.xml" Id="R28f76156fbb645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5cc33d6ae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07b081324c5c" /><Relationship Type="http://schemas.openxmlformats.org/officeDocument/2006/relationships/theme" Target="/ppt/slideMasters/theme/theme1.xml" Id="Re9fc1883cc04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107b081324c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4c61edd3d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8d99f72ff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25e0eae9d40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7f5705b2a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cb72ed35b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b5311c54e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f3b07fd00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STRAND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STRAND HOTEL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27 969 081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21 583 214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295 330 668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HOTELCOMPAGNIE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