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25d390432374ab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ee9cbbea2b044e4"/>
  </p:sldMasterIdLst>
  <p:sldIdLst>
    <p:sldId xmlns:r="http://schemas.openxmlformats.org/officeDocument/2006/relationships" id="256" r:id="R2e3130f669684fed"/>
    <p:sldId xmlns:r="http://schemas.openxmlformats.org/officeDocument/2006/relationships" id="257" r:id="R09c60e577ff547f3"/>
    <p:sldId xmlns:r="http://schemas.openxmlformats.org/officeDocument/2006/relationships" id="258" r:id="Re5753ac1afc9416a"/>
    <p:sldId xmlns:r="http://schemas.openxmlformats.org/officeDocument/2006/relationships" id="259" r:id="R327a705747764c82"/>
    <p:sldId xmlns:r="http://schemas.openxmlformats.org/officeDocument/2006/relationships" id="260" r:id="Re253493404a14df8"/>
    <p:sldId xmlns:r="http://schemas.openxmlformats.org/officeDocument/2006/relationships" id="261" r:id="R610568f6024e4bc5"/>
    <p:sldId xmlns:r="http://schemas.openxmlformats.org/officeDocument/2006/relationships" id="262" r:id="R208d257a6339441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ee9cbbea2b044e4" /><Relationship Type="http://schemas.openxmlformats.org/officeDocument/2006/relationships/slide" Target="/ppt/slides/slide1.xml" Id="R2e3130f669684fed" /><Relationship Type="http://schemas.openxmlformats.org/officeDocument/2006/relationships/slide" Target="/ppt/slides/slide2.xml" Id="R09c60e577ff547f3" /><Relationship Type="http://schemas.openxmlformats.org/officeDocument/2006/relationships/slide" Target="/ppt/slides/slide3.xml" Id="Re5753ac1afc9416a" /><Relationship Type="http://schemas.openxmlformats.org/officeDocument/2006/relationships/slide" Target="/ppt/slides/slide4.xml" Id="R327a705747764c82" /><Relationship Type="http://schemas.openxmlformats.org/officeDocument/2006/relationships/slide" Target="/ppt/slides/slide5.xml" Id="Re253493404a14df8" /><Relationship Type="http://schemas.openxmlformats.org/officeDocument/2006/relationships/slide" Target="/ppt/slides/slide6.xml" Id="R610568f6024e4bc5" /><Relationship Type="http://schemas.openxmlformats.org/officeDocument/2006/relationships/slide" Target="/ppt/slides/slide7.xml" Id="R208d257a6339441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3a02f4cdd2e4b6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fdf99e61754611" /><Relationship Type="http://schemas.openxmlformats.org/officeDocument/2006/relationships/theme" Target="/ppt/slideMasters/theme/theme1.xml" Id="R3254c7afd83f4c4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6fdf99e6175461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9cd2d62ed3455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937572f5414fb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200a91675f455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ca3fa63cc54e6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7035cd3d44426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91bcf8f772483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e0796703ac404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CTRL+C CTRL+V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CTRL+C CTRL+V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CTRL+C CTRL+V AS ble etablert [år] og holder til i Drøbak.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CTRL+C CTRL+V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CTRL+C CTRL+V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CTRL+C CTRL+V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−15 240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−155 804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1 891 881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2 604 515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CTRL+C CTRL+V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LARS CHRISTIAN HELLEVIK  –  70,0 %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JULIE HELLEVIK  –  30,0 %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CTRL+C CTRL+V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Storgata 27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1440 Drøbak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913 457 463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CTRL+C CTRL+V AS</a:t>
            </a:r>
          </a:p>
        </p:txBody>
      </p:sp>
    </p:spTree>
  </p:cSld>
  <p:clrMapOvr>
    <a:masterClrMapping xmlns:a="http://schemas.openxmlformats.org/drawingml/2006/main"/>
  </p:clrMapOvr>
</p:sld>
</file>