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83716bc47444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00c9a8e1be44d1"/>
  </p:sldMasterIdLst>
  <p:sldIdLst>
    <p:sldId xmlns:r="http://schemas.openxmlformats.org/officeDocument/2006/relationships" id="256" r:id="Rb03be9b19fd34fe6"/>
    <p:sldId xmlns:r="http://schemas.openxmlformats.org/officeDocument/2006/relationships" id="257" r:id="R221f9bb2a8264d32"/>
    <p:sldId xmlns:r="http://schemas.openxmlformats.org/officeDocument/2006/relationships" id="258" r:id="R471744419a5b4cec"/>
    <p:sldId xmlns:r="http://schemas.openxmlformats.org/officeDocument/2006/relationships" id="259" r:id="Rd1041c7bcbef44e1"/>
    <p:sldId xmlns:r="http://schemas.openxmlformats.org/officeDocument/2006/relationships" id="260" r:id="Raaa437b06c5343a1"/>
    <p:sldId xmlns:r="http://schemas.openxmlformats.org/officeDocument/2006/relationships" id="261" r:id="R68dd7862f37f41b9"/>
    <p:sldId xmlns:r="http://schemas.openxmlformats.org/officeDocument/2006/relationships" id="262" r:id="Re14ea19df4a240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00c9a8e1be44d1" /><Relationship Type="http://schemas.openxmlformats.org/officeDocument/2006/relationships/slide" Target="/ppt/slides/slide1.xml" Id="Rb03be9b19fd34fe6" /><Relationship Type="http://schemas.openxmlformats.org/officeDocument/2006/relationships/slide" Target="/ppt/slides/slide2.xml" Id="R221f9bb2a8264d32" /><Relationship Type="http://schemas.openxmlformats.org/officeDocument/2006/relationships/slide" Target="/ppt/slides/slide3.xml" Id="R471744419a5b4cec" /><Relationship Type="http://schemas.openxmlformats.org/officeDocument/2006/relationships/slide" Target="/ppt/slides/slide4.xml" Id="Rd1041c7bcbef44e1" /><Relationship Type="http://schemas.openxmlformats.org/officeDocument/2006/relationships/slide" Target="/ppt/slides/slide5.xml" Id="Raaa437b06c5343a1" /><Relationship Type="http://schemas.openxmlformats.org/officeDocument/2006/relationships/slide" Target="/ppt/slides/slide6.xml" Id="R68dd7862f37f41b9" /><Relationship Type="http://schemas.openxmlformats.org/officeDocument/2006/relationships/slide" Target="/ppt/slides/slide7.xml" Id="Re14ea19df4a240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a35397b33948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ac685defc41b2" /><Relationship Type="http://schemas.openxmlformats.org/officeDocument/2006/relationships/theme" Target="/ppt/slideMasters/theme/theme1.xml" Id="R2548c6e100db41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bac685defc41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53b25097bb4d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73cf98d46640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8cdf58b2ef47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b4d11b553b48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5749d5d3494b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1bdbffc2b4c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49dfe2767345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FINYIELD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FINYIELD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FINYIELD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FINYIELD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FINYIELD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FINYIELD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17 257 184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17 113 831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16 437 028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109 308 091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136 491 062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FINYIELD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UNA ANDENÆS WESTVOLD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ANDENÆS WESTVOLD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SUSANNE ANDENÆS WESTVOLD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FINYIELD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Kvantia AS, Grundingen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913 442 695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FINYIELD AS</a:t>
            </a:r>
          </a:p>
        </p:txBody>
      </p:sp>
    </p:spTree>
  </p:cSld>
  <p:clrMapOvr>
    <a:masterClrMapping xmlns:a="http://schemas.openxmlformats.org/drawingml/2006/main"/>
  </p:clrMapOvr>
</p:sld>
</file>