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4c360afeb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ec2ad67a74556"/>
  </p:sldMasterIdLst>
  <p:sldIdLst>
    <p:sldId xmlns:r="http://schemas.openxmlformats.org/officeDocument/2006/relationships" id="256" r:id="R2fbd5c4540764a3e"/>
    <p:sldId xmlns:r="http://schemas.openxmlformats.org/officeDocument/2006/relationships" id="257" r:id="R6d33aa48c8cd424c"/>
    <p:sldId xmlns:r="http://schemas.openxmlformats.org/officeDocument/2006/relationships" id="258" r:id="R9a2499e15ffe4988"/>
    <p:sldId xmlns:r="http://schemas.openxmlformats.org/officeDocument/2006/relationships" id="259" r:id="R2b9a7c527bc64850"/>
    <p:sldId xmlns:r="http://schemas.openxmlformats.org/officeDocument/2006/relationships" id="260" r:id="R06a9e2458c5d4b31"/>
    <p:sldId xmlns:r="http://schemas.openxmlformats.org/officeDocument/2006/relationships" id="261" r:id="R5afa2d782686473b"/>
    <p:sldId xmlns:r="http://schemas.openxmlformats.org/officeDocument/2006/relationships" id="262" r:id="R8bf421a9fd83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ec2ad67a74556" /><Relationship Type="http://schemas.openxmlformats.org/officeDocument/2006/relationships/slide" Target="/ppt/slides/slide1.xml" Id="R2fbd5c4540764a3e" /><Relationship Type="http://schemas.openxmlformats.org/officeDocument/2006/relationships/slide" Target="/ppt/slides/slide2.xml" Id="R6d33aa48c8cd424c" /><Relationship Type="http://schemas.openxmlformats.org/officeDocument/2006/relationships/slide" Target="/ppt/slides/slide3.xml" Id="R9a2499e15ffe4988" /><Relationship Type="http://schemas.openxmlformats.org/officeDocument/2006/relationships/slide" Target="/ppt/slides/slide4.xml" Id="R2b9a7c527bc64850" /><Relationship Type="http://schemas.openxmlformats.org/officeDocument/2006/relationships/slide" Target="/ppt/slides/slide5.xml" Id="R06a9e2458c5d4b31" /><Relationship Type="http://schemas.openxmlformats.org/officeDocument/2006/relationships/slide" Target="/ppt/slides/slide6.xml" Id="R5afa2d782686473b" /><Relationship Type="http://schemas.openxmlformats.org/officeDocument/2006/relationships/slide" Target="/ppt/slides/slide7.xml" Id="R8bf421a9fd83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377ef25ef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f49219f241bf" /><Relationship Type="http://schemas.openxmlformats.org/officeDocument/2006/relationships/theme" Target="/ppt/slideMasters/theme/theme1.xml" Id="R9ce2825fcd7a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3f49219f2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b995000e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a1cd5e9b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d8e092d1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67c11238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61752a8a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e6974be1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659cdbe8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