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c2e90823542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6029a44a54841"/>
  </p:sldMasterIdLst>
  <p:sldIdLst>
    <p:sldId xmlns:r="http://schemas.openxmlformats.org/officeDocument/2006/relationships" id="256" r:id="Rc05d3266d975467c"/>
    <p:sldId xmlns:r="http://schemas.openxmlformats.org/officeDocument/2006/relationships" id="257" r:id="R0ca1b5c024b74e4e"/>
    <p:sldId xmlns:r="http://schemas.openxmlformats.org/officeDocument/2006/relationships" id="258" r:id="R0cbacc325fe84f0f"/>
    <p:sldId xmlns:r="http://schemas.openxmlformats.org/officeDocument/2006/relationships" id="259" r:id="R45de7a415a0f457f"/>
    <p:sldId xmlns:r="http://schemas.openxmlformats.org/officeDocument/2006/relationships" id="260" r:id="Rb5de790002fb420d"/>
    <p:sldId xmlns:r="http://schemas.openxmlformats.org/officeDocument/2006/relationships" id="261" r:id="R945491e27ea54b47"/>
    <p:sldId xmlns:r="http://schemas.openxmlformats.org/officeDocument/2006/relationships" id="262" r:id="R2231821d1ff9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6029a44a54841" /><Relationship Type="http://schemas.openxmlformats.org/officeDocument/2006/relationships/slide" Target="/ppt/slides/slide1.xml" Id="Rc05d3266d975467c" /><Relationship Type="http://schemas.openxmlformats.org/officeDocument/2006/relationships/slide" Target="/ppt/slides/slide2.xml" Id="R0ca1b5c024b74e4e" /><Relationship Type="http://schemas.openxmlformats.org/officeDocument/2006/relationships/slide" Target="/ppt/slides/slide3.xml" Id="R0cbacc325fe84f0f" /><Relationship Type="http://schemas.openxmlformats.org/officeDocument/2006/relationships/slide" Target="/ppt/slides/slide4.xml" Id="R45de7a415a0f457f" /><Relationship Type="http://schemas.openxmlformats.org/officeDocument/2006/relationships/slide" Target="/ppt/slides/slide5.xml" Id="Rb5de790002fb420d" /><Relationship Type="http://schemas.openxmlformats.org/officeDocument/2006/relationships/slide" Target="/ppt/slides/slide6.xml" Id="R945491e27ea54b47" /><Relationship Type="http://schemas.openxmlformats.org/officeDocument/2006/relationships/slide" Target="/ppt/slides/slide7.xml" Id="R2231821d1ff9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1aacaffc14c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31eaa664b4a75" /><Relationship Type="http://schemas.openxmlformats.org/officeDocument/2006/relationships/theme" Target="/ppt/slideMasters/theme/theme1.xml" Id="R83a25c7ecbdd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31eaa664b4a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3ee99f8d8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99e12280c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195ac0f6046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a08ea1098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abb66403147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cd00a25a7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040f28713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DIU TERMINUS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DIU TERMINUS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6 274 234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7 014 730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NERENG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Engesvevegen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2614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913 394 003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