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25a16cc81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6bd84c5e14600"/>
  </p:sldMasterIdLst>
  <p:sldIdLst>
    <p:sldId xmlns:r="http://schemas.openxmlformats.org/officeDocument/2006/relationships" id="256" r:id="Rf24ff0109b5241cc"/>
    <p:sldId xmlns:r="http://schemas.openxmlformats.org/officeDocument/2006/relationships" id="257" r:id="R30a969a601a8400d"/>
    <p:sldId xmlns:r="http://schemas.openxmlformats.org/officeDocument/2006/relationships" id="258" r:id="R34eff548dfb84ff0"/>
    <p:sldId xmlns:r="http://schemas.openxmlformats.org/officeDocument/2006/relationships" id="259" r:id="Rf4af5862d6054951"/>
    <p:sldId xmlns:r="http://schemas.openxmlformats.org/officeDocument/2006/relationships" id="260" r:id="R9a951a05c8a84159"/>
    <p:sldId xmlns:r="http://schemas.openxmlformats.org/officeDocument/2006/relationships" id="261" r:id="R69048e4a5da7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6bd84c5e14600" /><Relationship Type="http://schemas.openxmlformats.org/officeDocument/2006/relationships/slide" Target="/ppt/slides/slide1.xml" Id="Rf24ff0109b5241cc" /><Relationship Type="http://schemas.openxmlformats.org/officeDocument/2006/relationships/slide" Target="/ppt/slides/slide2.xml" Id="R30a969a601a8400d" /><Relationship Type="http://schemas.openxmlformats.org/officeDocument/2006/relationships/slide" Target="/ppt/slides/slide3.xml" Id="R34eff548dfb84ff0" /><Relationship Type="http://schemas.openxmlformats.org/officeDocument/2006/relationships/slide" Target="/ppt/slides/slide4.xml" Id="Rf4af5862d6054951" /><Relationship Type="http://schemas.openxmlformats.org/officeDocument/2006/relationships/slide" Target="/ppt/slides/slide5.xml" Id="R9a951a05c8a84159" /><Relationship Type="http://schemas.openxmlformats.org/officeDocument/2006/relationships/slide" Target="/ppt/slides/slide6.xml" Id="R69048e4a5da7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7fff69f3e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4c5b05db4c0a" /><Relationship Type="http://schemas.openxmlformats.org/officeDocument/2006/relationships/theme" Target="/ppt/slideMasters/theme/theme1.xml" Id="R0798eb53c262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04c5b05db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b11193ce7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89159203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2e00520d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359984aa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29a5ca1e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73bdcb52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