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16b4e8061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b7883d8834382"/>
  </p:sldMasterIdLst>
  <p:sldIdLst>
    <p:sldId xmlns:r="http://schemas.openxmlformats.org/officeDocument/2006/relationships" id="256" r:id="Red0981aec988499c"/>
    <p:sldId xmlns:r="http://schemas.openxmlformats.org/officeDocument/2006/relationships" id="257" r:id="Rc26287e324c84a5a"/>
    <p:sldId xmlns:r="http://schemas.openxmlformats.org/officeDocument/2006/relationships" id="258" r:id="R9b22395e06224dd0"/>
    <p:sldId xmlns:r="http://schemas.openxmlformats.org/officeDocument/2006/relationships" id="259" r:id="R91a25e5ad4e44766"/>
    <p:sldId xmlns:r="http://schemas.openxmlformats.org/officeDocument/2006/relationships" id="260" r:id="R15446c348c3a4ff6"/>
    <p:sldId xmlns:r="http://schemas.openxmlformats.org/officeDocument/2006/relationships" id="261" r:id="Ra4a606c568b4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b7883d8834382" /><Relationship Type="http://schemas.openxmlformats.org/officeDocument/2006/relationships/slide" Target="/ppt/slides/slide1.xml" Id="Red0981aec988499c" /><Relationship Type="http://schemas.openxmlformats.org/officeDocument/2006/relationships/slide" Target="/ppt/slides/slide2.xml" Id="Rc26287e324c84a5a" /><Relationship Type="http://schemas.openxmlformats.org/officeDocument/2006/relationships/slide" Target="/ppt/slides/slide3.xml" Id="R9b22395e06224dd0" /><Relationship Type="http://schemas.openxmlformats.org/officeDocument/2006/relationships/slide" Target="/ppt/slides/slide4.xml" Id="R91a25e5ad4e44766" /><Relationship Type="http://schemas.openxmlformats.org/officeDocument/2006/relationships/slide" Target="/ppt/slides/slide5.xml" Id="R15446c348c3a4ff6" /><Relationship Type="http://schemas.openxmlformats.org/officeDocument/2006/relationships/slide" Target="/ppt/slides/slide6.xml" Id="Ra4a606c568b4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50917f4c3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d4a6a61e845e3" /><Relationship Type="http://schemas.openxmlformats.org/officeDocument/2006/relationships/theme" Target="/ppt/slideMasters/theme/theme1.xml" Id="Ra5dae818ad4f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d4a6a61e8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455d888a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789446c3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b2b34086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4ef30148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9069f8263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2f000f62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