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f527267d8b4b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b00a231224e6b"/>
  </p:sldMasterIdLst>
  <p:sldIdLst>
    <p:sldId xmlns:r="http://schemas.openxmlformats.org/officeDocument/2006/relationships" id="256" r:id="R8364491559a048bd"/>
    <p:sldId xmlns:r="http://schemas.openxmlformats.org/officeDocument/2006/relationships" id="257" r:id="R7d416f572329429a"/>
    <p:sldId xmlns:r="http://schemas.openxmlformats.org/officeDocument/2006/relationships" id="258" r:id="Rbdf0c9ff4ba0456b"/>
    <p:sldId xmlns:r="http://schemas.openxmlformats.org/officeDocument/2006/relationships" id="259" r:id="R1745dfd8e91d41f7"/>
    <p:sldId xmlns:r="http://schemas.openxmlformats.org/officeDocument/2006/relationships" id="260" r:id="R2b68a979836948d2"/>
    <p:sldId xmlns:r="http://schemas.openxmlformats.org/officeDocument/2006/relationships" id="261" r:id="R9150bbf21899481d"/>
    <p:sldId xmlns:r="http://schemas.openxmlformats.org/officeDocument/2006/relationships" id="262" r:id="R821ecd6dceb9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b00a231224e6b" /><Relationship Type="http://schemas.openxmlformats.org/officeDocument/2006/relationships/slide" Target="/ppt/slides/slide1.xml" Id="R8364491559a048bd" /><Relationship Type="http://schemas.openxmlformats.org/officeDocument/2006/relationships/slide" Target="/ppt/slides/slide2.xml" Id="R7d416f572329429a" /><Relationship Type="http://schemas.openxmlformats.org/officeDocument/2006/relationships/slide" Target="/ppt/slides/slide3.xml" Id="Rbdf0c9ff4ba0456b" /><Relationship Type="http://schemas.openxmlformats.org/officeDocument/2006/relationships/slide" Target="/ppt/slides/slide4.xml" Id="R1745dfd8e91d41f7" /><Relationship Type="http://schemas.openxmlformats.org/officeDocument/2006/relationships/slide" Target="/ppt/slides/slide5.xml" Id="R2b68a979836948d2" /><Relationship Type="http://schemas.openxmlformats.org/officeDocument/2006/relationships/slide" Target="/ppt/slides/slide6.xml" Id="R9150bbf21899481d" /><Relationship Type="http://schemas.openxmlformats.org/officeDocument/2006/relationships/slide" Target="/ppt/slides/slide7.xml" Id="R821ecd6dceb9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b2161c74b41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8cc12a7a4241" /><Relationship Type="http://schemas.openxmlformats.org/officeDocument/2006/relationships/theme" Target="/ppt/slideMasters/theme/theme1.xml" Id="Rbb9c0ce5a71240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448cc12a7a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6745423ed47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3a7c1b07c44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f81c8cc454c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6a208389148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dfdcf664243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ae04a7efd46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ef304790e40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STAAL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2 000 169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PIETER THEODOOR VAN DER STAAL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Eplehagen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1424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913 289 641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