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dba9ee0e0548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814c89d8464353"/>
  </p:sldMasterIdLst>
  <p:sldIdLst>
    <p:sldId xmlns:r="http://schemas.openxmlformats.org/officeDocument/2006/relationships" id="256" r:id="R36ea4628c08647cd"/>
    <p:sldId xmlns:r="http://schemas.openxmlformats.org/officeDocument/2006/relationships" id="257" r:id="R0d34e5fb3890424c"/>
    <p:sldId xmlns:r="http://schemas.openxmlformats.org/officeDocument/2006/relationships" id="258" r:id="R3a1c5c1d05c44704"/>
    <p:sldId xmlns:r="http://schemas.openxmlformats.org/officeDocument/2006/relationships" id="259" r:id="R399e667bb87341b4"/>
    <p:sldId xmlns:r="http://schemas.openxmlformats.org/officeDocument/2006/relationships" id="260" r:id="Rf4d05f60dd2c477a"/>
    <p:sldId xmlns:r="http://schemas.openxmlformats.org/officeDocument/2006/relationships" id="261" r:id="R220a9086e3fb4dc4"/>
    <p:sldId xmlns:r="http://schemas.openxmlformats.org/officeDocument/2006/relationships" id="262" r:id="R88ec403f47d14a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814c89d8464353" /><Relationship Type="http://schemas.openxmlformats.org/officeDocument/2006/relationships/slide" Target="/ppt/slides/slide1.xml" Id="R36ea4628c08647cd" /><Relationship Type="http://schemas.openxmlformats.org/officeDocument/2006/relationships/slide" Target="/ppt/slides/slide2.xml" Id="R0d34e5fb3890424c" /><Relationship Type="http://schemas.openxmlformats.org/officeDocument/2006/relationships/slide" Target="/ppt/slides/slide3.xml" Id="R3a1c5c1d05c44704" /><Relationship Type="http://schemas.openxmlformats.org/officeDocument/2006/relationships/slide" Target="/ppt/slides/slide4.xml" Id="R399e667bb87341b4" /><Relationship Type="http://schemas.openxmlformats.org/officeDocument/2006/relationships/slide" Target="/ppt/slides/slide5.xml" Id="Rf4d05f60dd2c477a" /><Relationship Type="http://schemas.openxmlformats.org/officeDocument/2006/relationships/slide" Target="/ppt/slides/slide6.xml" Id="R220a9086e3fb4dc4" /><Relationship Type="http://schemas.openxmlformats.org/officeDocument/2006/relationships/slide" Target="/ppt/slides/slide7.xml" Id="R88ec403f47d14a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d35ec5c3f42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2409308b74566" /><Relationship Type="http://schemas.openxmlformats.org/officeDocument/2006/relationships/theme" Target="/ppt/slideMasters/theme/theme1.xml" Id="R23b389f0490046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42409308b745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593289b5e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7f2253cd548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d3b6a36824e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0b2fe83d44d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903f7bcb64f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55279f78942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0537ece2e4c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