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155483231041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77c1ab4ae746b1"/>
  </p:sldMasterIdLst>
  <p:sldIdLst>
    <p:sldId xmlns:r="http://schemas.openxmlformats.org/officeDocument/2006/relationships" id="256" r:id="R775a171a3cd54fba"/>
    <p:sldId xmlns:r="http://schemas.openxmlformats.org/officeDocument/2006/relationships" id="257" r:id="Rf12dd3e48c7d4cdd"/>
    <p:sldId xmlns:r="http://schemas.openxmlformats.org/officeDocument/2006/relationships" id="258" r:id="R6c3c8471d5074077"/>
    <p:sldId xmlns:r="http://schemas.openxmlformats.org/officeDocument/2006/relationships" id="259" r:id="Rd6d41c3f98b84fd2"/>
    <p:sldId xmlns:r="http://schemas.openxmlformats.org/officeDocument/2006/relationships" id="260" r:id="R02147af7f30b486e"/>
    <p:sldId xmlns:r="http://schemas.openxmlformats.org/officeDocument/2006/relationships" id="261" r:id="R0ed011525de7423f"/>
    <p:sldId xmlns:r="http://schemas.openxmlformats.org/officeDocument/2006/relationships" id="262" r:id="R12edeee3fab34a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7c1ab4ae746b1" /><Relationship Type="http://schemas.openxmlformats.org/officeDocument/2006/relationships/slide" Target="/ppt/slides/slide1.xml" Id="R775a171a3cd54fba" /><Relationship Type="http://schemas.openxmlformats.org/officeDocument/2006/relationships/slide" Target="/ppt/slides/slide2.xml" Id="Rf12dd3e48c7d4cdd" /><Relationship Type="http://schemas.openxmlformats.org/officeDocument/2006/relationships/slide" Target="/ppt/slides/slide3.xml" Id="R6c3c8471d5074077" /><Relationship Type="http://schemas.openxmlformats.org/officeDocument/2006/relationships/slide" Target="/ppt/slides/slide4.xml" Id="Rd6d41c3f98b84fd2" /><Relationship Type="http://schemas.openxmlformats.org/officeDocument/2006/relationships/slide" Target="/ppt/slides/slide5.xml" Id="R02147af7f30b486e" /><Relationship Type="http://schemas.openxmlformats.org/officeDocument/2006/relationships/slide" Target="/ppt/slides/slide6.xml" Id="R0ed011525de7423f" /><Relationship Type="http://schemas.openxmlformats.org/officeDocument/2006/relationships/slide" Target="/ppt/slides/slide7.xml" Id="R12edeee3fab34a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9631cbe734d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c7bd73ef24f9b" /><Relationship Type="http://schemas.openxmlformats.org/officeDocument/2006/relationships/theme" Target="/ppt/slideMasters/theme/theme1.xml" Id="R34b09e34496f42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9c7bd73ef24f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9b63e592947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322e330a243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4cea70a4543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8bfb54f6d4f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c40a897b542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dffa06a9449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313342ae645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17 104 310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4 415 751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HOLDING AS  –  90,3 %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BJT INVEST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913 130 863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