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10c00bdef0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b5ebab01b04249"/>
  </p:sldMasterIdLst>
  <p:sldIdLst>
    <p:sldId xmlns:r="http://schemas.openxmlformats.org/officeDocument/2006/relationships" id="256" r:id="Rd5953542a87d40cc"/>
    <p:sldId xmlns:r="http://schemas.openxmlformats.org/officeDocument/2006/relationships" id="257" r:id="Rf5adb835b257456a"/>
    <p:sldId xmlns:r="http://schemas.openxmlformats.org/officeDocument/2006/relationships" id="258" r:id="R790f1519e5914da5"/>
    <p:sldId xmlns:r="http://schemas.openxmlformats.org/officeDocument/2006/relationships" id="259" r:id="R61f72f622a50409c"/>
    <p:sldId xmlns:r="http://schemas.openxmlformats.org/officeDocument/2006/relationships" id="260" r:id="Rc6867a2a31dc46d5"/>
    <p:sldId xmlns:r="http://schemas.openxmlformats.org/officeDocument/2006/relationships" id="261" r:id="R6f5deca12fc0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5ebab01b04249" /><Relationship Type="http://schemas.openxmlformats.org/officeDocument/2006/relationships/slide" Target="/ppt/slides/slide1.xml" Id="Rd5953542a87d40cc" /><Relationship Type="http://schemas.openxmlformats.org/officeDocument/2006/relationships/slide" Target="/ppt/slides/slide2.xml" Id="Rf5adb835b257456a" /><Relationship Type="http://schemas.openxmlformats.org/officeDocument/2006/relationships/slide" Target="/ppt/slides/slide3.xml" Id="R790f1519e5914da5" /><Relationship Type="http://schemas.openxmlformats.org/officeDocument/2006/relationships/slide" Target="/ppt/slides/slide4.xml" Id="R61f72f622a50409c" /><Relationship Type="http://schemas.openxmlformats.org/officeDocument/2006/relationships/slide" Target="/ppt/slides/slide5.xml" Id="Rc6867a2a31dc46d5" /><Relationship Type="http://schemas.openxmlformats.org/officeDocument/2006/relationships/slide" Target="/ppt/slides/slide6.xml" Id="R6f5deca12fc0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baee4a409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cfdae2d9c4235" /><Relationship Type="http://schemas.openxmlformats.org/officeDocument/2006/relationships/theme" Target="/ppt/slideMasters/theme/theme1.xml" Id="Rc73b14b0185a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1cfdae2d9c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687cd15c74a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ee1a28d43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aab86ff774f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d9d41acbf41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8251916fb4a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c817e98e74b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 STREKER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post@to-streker.no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www.to-streker.no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913 130 863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ØKONOMI AS</a:t>
            </a:r>
          </a:p>
        </p:txBody>
      </p:sp>
    </p:spTree>
  </p:cSld>
  <p:clrMapOvr>
    <a:masterClrMapping xmlns:a="http://schemas.openxmlformats.org/drawingml/2006/main"/>
  </p:clrMapOvr>
</p:sld>
</file>