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9a78ee13ae46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8f28c58e3d4cc7"/>
  </p:sldMasterIdLst>
  <p:sldIdLst>
    <p:sldId xmlns:r="http://schemas.openxmlformats.org/officeDocument/2006/relationships" id="256" r:id="R926fc2fffad045de"/>
    <p:sldId xmlns:r="http://schemas.openxmlformats.org/officeDocument/2006/relationships" id="257" r:id="R53cd674d91484e8a"/>
    <p:sldId xmlns:r="http://schemas.openxmlformats.org/officeDocument/2006/relationships" id="258" r:id="R7e7179a2e8b14c84"/>
    <p:sldId xmlns:r="http://schemas.openxmlformats.org/officeDocument/2006/relationships" id="259" r:id="R36e911b74d7d4cd6"/>
    <p:sldId xmlns:r="http://schemas.openxmlformats.org/officeDocument/2006/relationships" id="260" r:id="Rbeab844faa7f4ca8"/>
    <p:sldId xmlns:r="http://schemas.openxmlformats.org/officeDocument/2006/relationships" id="261" r:id="Rf6597e2e85e8498f"/>
    <p:sldId xmlns:r="http://schemas.openxmlformats.org/officeDocument/2006/relationships" id="262" r:id="Rc327b951d06341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8f28c58e3d4cc7" /><Relationship Type="http://schemas.openxmlformats.org/officeDocument/2006/relationships/slide" Target="/ppt/slides/slide1.xml" Id="R926fc2fffad045de" /><Relationship Type="http://schemas.openxmlformats.org/officeDocument/2006/relationships/slide" Target="/ppt/slides/slide2.xml" Id="R53cd674d91484e8a" /><Relationship Type="http://schemas.openxmlformats.org/officeDocument/2006/relationships/slide" Target="/ppt/slides/slide3.xml" Id="R7e7179a2e8b14c84" /><Relationship Type="http://schemas.openxmlformats.org/officeDocument/2006/relationships/slide" Target="/ppt/slides/slide4.xml" Id="R36e911b74d7d4cd6" /><Relationship Type="http://schemas.openxmlformats.org/officeDocument/2006/relationships/slide" Target="/ppt/slides/slide5.xml" Id="Rbeab844faa7f4ca8" /><Relationship Type="http://schemas.openxmlformats.org/officeDocument/2006/relationships/slide" Target="/ppt/slides/slide6.xml" Id="Rf6597e2e85e8498f" /><Relationship Type="http://schemas.openxmlformats.org/officeDocument/2006/relationships/slide" Target="/ppt/slides/slide7.xml" Id="Rc327b951d06341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96dcd2ff5247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d331674204d7d" /><Relationship Type="http://schemas.openxmlformats.org/officeDocument/2006/relationships/theme" Target="/ppt/slideMasters/theme/theme1.xml" Id="Rb8d2cdf3bb1d41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9d331674204d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1fb29c37d48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39c440a7548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16ebc8af041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c022fa3c349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7eedfa4d84d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41d45e8cb4d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ec46ba8f846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GERHARD &amp; SØNN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GERHARD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GERHARD &amp; SØNN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GERHARD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GERHARD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GERHARD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47 853 792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3 376 167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2 659 790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2 332 798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15 327 245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GERHARD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G&amp;S HOLDING AS  –  40,3 %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RIJE 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INVESTERAAS &amp; EFTF. AS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STUNDAL AS  –  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SUDO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OKENITT AS  –  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GERHARD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felles@gerhardogsonn.no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www.gerhardogsonn.no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913 107 209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GERHARD &amp; SØNN AS</a:t>
            </a:r>
          </a:p>
        </p:txBody>
      </p:sp>
    </p:spTree>
  </p:cSld>
  <p:clrMapOvr>
    <a:masterClrMapping xmlns:a="http://schemas.openxmlformats.org/drawingml/2006/main"/>
  </p:clrMapOvr>
</p:sld>
</file>