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74f8c59a7e41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963efa5fe543d5"/>
  </p:sldMasterIdLst>
  <p:sldIdLst>
    <p:sldId xmlns:r="http://schemas.openxmlformats.org/officeDocument/2006/relationships" id="256" r:id="R37bd4509e54e4318"/>
    <p:sldId xmlns:r="http://schemas.openxmlformats.org/officeDocument/2006/relationships" id="257" r:id="R05bb6c0d0f384975"/>
    <p:sldId xmlns:r="http://schemas.openxmlformats.org/officeDocument/2006/relationships" id="258" r:id="R47a0cf1c4f504063"/>
    <p:sldId xmlns:r="http://schemas.openxmlformats.org/officeDocument/2006/relationships" id="259" r:id="R7ca2149232c0491c"/>
    <p:sldId xmlns:r="http://schemas.openxmlformats.org/officeDocument/2006/relationships" id="260" r:id="R2a634ad1081a4fae"/>
    <p:sldId xmlns:r="http://schemas.openxmlformats.org/officeDocument/2006/relationships" id="261" r:id="Rd60f1f3008df463c"/>
    <p:sldId xmlns:r="http://schemas.openxmlformats.org/officeDocument/2006/relationships" id="262" r:id="Rb7e45764980741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963efa5fe543d5" /><Relationship Type="http://schemas.openxmlformats.org/officeDocument/2006/relationships/slide" Target="/ppt/slides/slide1.xml" Id="R37bd4509e54e4318" /><Relationship Type="http://schemas.openxmlformats.org/officeDocument/2006/relationships/slide" Target="/ppt/slides/slide2.xml" Id="R05bb6c0d0f384975" /><Relationship Type="http://schemas.openxmlformats.org/officeDocument/2006/relationships/slide" Target="/ppt/slides/slide3.xml" Id="R47a0cf1c4f504063" /><Relationship Type="http://schemas.openxmlformats.org/officeDocument/2006/relationships/slide" Target="/ppt/slides/slide4.xml" Id="R7ca2149232c0491c" /><Relationship Type="http://schemas.openxmlformats.org/officeDocument/2006/relationships/slide" Target="/ppt/slides/slide5.xml" Id="R2a634ad1081a4fae" /><Relationship Type="http://schemas.openxmlformats.org/officeDocument/2006/relationships/slide" Target="/ppt/slides/slide6.xml" Id="Rd60f1f3008df463c" /><Relationship Type="http://schemas.openxmlformats.org/officeDocument/2006/relationships/slide" Target="/ppt/slides/slide7.xml" Id="Rb7e45764980741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f8e48845cd4b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7bb3c17c7428d" /><Relationship Type="http://schemas.openxmlformats.org/officeDocument/2006/relationships/theme" Target="/ppt/slideMasters/theme/theme1.xml" Id="R85e9ecdd2f674d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07bb3c17c742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16c06640504b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529c68da445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44bcddcf544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2e4ea311eb40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abb8b7b114f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67f0addfb40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9e613c2c048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VIKINGENE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VIKINGENE INVEST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−201 263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650 381 614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697 618 936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700 939 936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Andres Vik, Folloveien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andreas@aider.no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913 101 286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VIKINGENE INVEST AS</a:t>
            </a:r>
          </a:p>
        </p:txBody>
      </p:sp>
    </p:spTree>
  </p:cSld>
  <p:clrMapOvr>
    <a:masterClrMapping xmlns:a="http://schemas.openxmlformats.org/drawingml/2006/main"/>
  </p:clrMapOvr>
</p:sld>
</file>