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9cb0b0de1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73620c9214a5f"/>
  </p:sldMasterIdLst>
  <p:sldIdLst>
    <p:sldId xmlns:r="http://schemas.openxmlformats.org/officeDocument/2006/relationships" id="256" r:id="R25bad2f3e3c84e6b"/>
    <p:sldId xmlns:r="http://schemas.openxmlformats.org/officeDocument/2006/relationships" id="257" r:id="R4498a500582c4292"/>
    <p:sldId xmlns:r="http://schemas.openxmlformats.org/officeDocument/2006/relationships" id="258" r:id="Rd9f2c75e20e249f6"/>
    <p:sldId xmlns:r="http://schemas.openxmlformats.org/officeDocument/2006/relationships" id="259" r:id="Rab43af5843094dcd"/>
    <p:sldId xmlns:r="http://schemas.openxmlformats.org/officeDocument/2006/relationships" id="260" r:id="R087b534426ee46a5"/>
    <p:sldId xmlns:r="http://schemas.openxmlformats.org/officeDocument/2006/relationships" id="261" r:id="Re538604b805f40de"/>
    <p:sldId xmlns:r="http://schemas.openxmlformats.org/officeDocument/2006/relationships" id="262" r:id="Rb0b45ece91a6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73620c9214a5f" /><Relationship Type="http://schemas.openxmlformats.org/officeDocument/2006/relationships/slide" Target="/ppt/slides/slide1.xml" Id="R25bad2f3e3c84e6b" /><Relationship Type="http://schemas.openxmlformats.org/officeDocument/2006/relationships/slide" Target="/ppt/slides/slide2.xml" Id="R4498a500582c4292" /><Relationship Type="http://schemas.openxmlformats.org/officeDocument/2006/relationships/slide" Target="/ppt/slides/slide3.xml" Id="Rd9f2c75e20e249f6" /><Relationship Type="http://schemas.openxmlformats.org/officeDocument/2006/relationships/slide" Target="/ppt/slides/slide4.xml" Id="Rab43af5843094dcd" /><Relationship Type="http://schemas.openxmlformats.org/officeDocument/2006/relationships/slide" Target="/ppt/slides/slide5.xml" Id="R087b534426ee46a5" /><Relationship Type="http://schemas.openxmlformats.org/officeDocument/2006/relationships/slide" Target="/ppt/slides/slide6.xml" Id="Re538604b805f40de" /><Relationship Type="http://schemas.openxmlformats.org/officeDocument/2006/relationships/slide" Target="/ppt/slides/slide7.xml" Id="Rb0b45ece91a6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3dedfe522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9bf6bce19443c" /><Relationship Type="http://schemas.openxmlformats.org/officeDocument/2006/relationships/theme" Target="/ppt/slideMasters/theme/theme1.xml" Id="Re19144b1fb96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9bf6bce19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41604ba51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4b542c62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02fd563c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498059f03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d8af6706d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a93e8b13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757b7826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JOHNSEN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BOYE JOHNSEN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