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eff13372d346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db79da7cee48e1"/>
  </p:sldMasterIdLst>
  <p:sldIdLst>
    <p:sldId xmlns:r="http://schemas.openxmlformats.org/officeDocument/2006/relationships" id="256" r:id="R9d086dc017934ddf"/>
    <p:sldId xmlns:r="http://schemas.openxmlformats.org/officeDocument/2006/relationships" id="257" r:id="Rcdd06b9aedc14419"/>
    <p:sldId xmlns:r="http://schemas.openxmlformats.org/officeDocument/2006/relationships" id="258" r:id="Rd1ce1c4d2b5b4eb1"/>
    <p:sldId xmlns:r="http://schemas.openxmlformats.org/officeDocument/2006/relationships" id="259" r:id="R643f12553a634ffa"/>
    <p:sldId xmlns:r="http://schemas.openxmlformats.org/officeDocument/2006/relationships" id="260" r:id="R73b7dafe90f5403e"/>
    <p:sldId xmlns:r="http://schemas.openxmlformats.org/officeDocument/2006/relationships" id="261" r:id="R3c67149c827845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db79da7cee48e1" /><Relationship Type="http://schemas.openxmlformats.org/officeDocument/2006/relationships/slide" Target="/ppt/slides/slide1.xml" Id="R9d086dc017934ddf" /><Relationship Type="http://schemas.openxmlformats.org/officeDocument/2006/relationships/slide" Target="/ppt/slides/slide2.xml" Id="Rcdd06b9aedc14419" /><Relationship Type="http://schemas.openxmlformats.org/officeDocument/2006/relationships/slide" Target="/ppt/slides/slide3.xml" Id="Rd1ce1c4d2b5b4eb1" /><Relationship Type="http://schemas.openxmlformats.org/officeDocument/2006/relationships/slide" Target="/ppt/slides/slide4.xml" Id="R643f12553a634ffa" /><Relationship Type="http://schemas.openxmlformats.org/officeDocument/2006/relationships/slide" Target="/ppt/slides/slide5.xml" Id="R73b7dafe90f5403e" /><Relationship Type="http://schemas.openxmlformats.org/officeDocument/2006/relationships/slide" Target="/ppt/slides/slide6.xml" Id="R3c67149c827845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d67665bf042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31fc46a234d52" /><Relationship Type="http://schemas.openxmlformats.org/officeDocument/2006/relationships/theme" Target="/ppt/slideMasters/theme/theme1.xml" Id="R477254e6e64347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631fc46a234d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9333823f349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85b116eb342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9e48f35b64a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1aa57da3941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38697d5bb4a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0ce033b874a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ØKONOMI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913 100 697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