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8401abb4934e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4b9c640e254fcb"/>
  </p:sldMasterIdLst>
  <p:sldIdLst>
    <p:sldId xmlns:r="http://schemas.openxmlformats.org/officeDocument/2006/relationships" id="256" r:id="R06aafac900b8430c"/>
    <p:sldId xmlns:r="http://schemas.openxmlformats.org/officeDocument/2006/relationships" id="257" r:id="Rb7bbdb5ea95a488e"/>
    <p:sldId xmlns:r="http://schemas.openxmlformats.org/officeDocument/2006/relationships" id="258" r:id="Ra671ceb32cbc47c1"/>
    <p:sldId xmlns:r="http://schemas.openxmlformats.org/officeDocument/2006/relationships" id="259" r:id="R9083f81ee9534267"/>
    <p:sldId xmlns:r="http://schemas.openxmlformats.org/officeDocument/2006/relationships" id="260" r:id="Ra7593dc2969544da"/>
    <p:sldId xmlns:r="http://schemas.openxmlformats.org/officeDocument/2006/relationships" id="261" r:id="R4be72dcdfbf44c60"/>
    <p:sldId xmlns:r="http://schemas.openxmlformats.org/officeDocument/2006/relationships" id="262" r:id="R51ece52af23343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b9c640e254fcb" /><Relationship Type="http://schemas.openxmlformats.org/officeDocument/2006/relationships/slide" Target="/ppt/slides/slide1.xml" Id="R06aafac900b8430c" /><Relationship Type="http://schemas.openxmlformats.org/officeDocument/2006/relationships/slide" Target="/ppt/slides/slide2.xml" Id="Rb7bbdb5ea95a488e" /><Relationship Type="http://schemas.openxmlformats.org/officeDocument/2006/relationships/slide" Target="/ppt/slides/slide3.xml" Id="Ra671ceb32cbc47c1" /><Relationship Type="http://schemas.openxmlformats.org/officeDocument/2006/relationships/slide" Target="/ppt/slides/slide4.xml" Id="R9083f81ee9534267" /><Relationship Type="http://schemas.openxmlformats.org/officeDocument/2006/relationships/slide" Target="/ppt/slides/slide5.xml" Id="Ra7593dc2969544da" /><Relationship Type="http://schemas.openxmlformats.org/officeDocument/2006/relationships/slide" Target="/ppt/slides/slide6.xml" Id="R4be72dcdfbf44c60" /><Relationship Type="http://schemas.openxmlformats.org/officeDocument/2006/relationships/slide" Target="/ppt/slides/slide7.xml" Id="R51ece52af23343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ecc9bec2a641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f67c394944f8e" /><Relationship Type="http://schemas.openxmlformats.org/officeDocument/2006/relationships/theme" Target="/ppt/slideMasters/theme/theme1.xml" Id="Rf0717e8b70c343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7f67c394944f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d4b2112254b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b48e36a914f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7e61e40714c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5eb96fff049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9152f259440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5008e4a8d4e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3d0db066a4f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6 052 575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406 606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334 977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1 135 123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2 937 701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HOLDING AS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THORSEN LYDER KÅRE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SVÆREN JORUNN KARIN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HOLDING AS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JARL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SVÆREN JORUNN KARIN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93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firma@abacusrevisjon.no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www.abacusrevisjon.no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913 094 751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