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5d877ad58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5bc2252144737"/>
  </p:sldMasterIdLst>
  <p:sldIdLst>
    <p:sldId xmlns:r="http://schemas.openxmlformats.org/officeDocument/2006/relationships" id="256" r:id="Rf8e973a5281c4996"/>
    <p:sldId xmlns:r="http://schemas.openxmlformats.org/officeDocument/2006/relationships" id="257" r:id="Re7d71479850349b5"/>
    <p:sldId xmlns:r="http://schemas.openxmlformats.org/officeDocument/2006/relationships" id="258" r:id="R635833fe2dc9482c"/>
    <p:sldId xmlns:r="http://schemas.openxmlformats.org/officeDocument/2006/relationships" id="259" r:id="R48c0f582ca264b65"/>
    <p:sldId xmlns:r="http://schemas.openxmlformats.org/officeDocument/2006/relationships" id="260" r:id="R671f124c98ed4a2a"/>
    <p:sldId xmlns:r="http://schemas.openxmlformats.org/officeDocument/2006/relationships" id="261" r:id="R284ca89432af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5bc2252144737" /><Relationship Type="http://schemas.openxmlformats.org/officeDocument/2006/relationships/slide" Target="/ppt/slides/slide1.xml" Id="Rf8e973a5281c4996" /><Relationship Type="http://schemas.openxmlformats.org/officeDocument/2006/relationships/slide" Target="/ppt/slides/slide2.xml" Id="Re7d71479850349b5" /><Relationship Type="http://schemas.openxmlformats.org/officeDocument/2006/relationships/slide" Target="/ppt/slides/slide3.xml" Id="R635833fe2dc9482c" /><Relationship Type="http://schemas.openxmlformats.org/officeDocument/2006/relationships/slide" Target="/ppt/slides/slide4.xml" Id="R48c0f582ca264b65" /><Relationship Type="http://schemas.openxmlformats.org/officeDocument/2006/relationships/slide" Target="/ppt/slides/slide5.xml" Id="R671f124c98ed4a2a" /><Relationship Type="http://schemas.openxmlformats.org/officeDocument/2006/relationships/slide" Target="/ppt/slides/slide6.xml" Id="R284ca89432af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4517ce265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7b77de154ee6" /><Relationship Type="http://schemas.openxmlformats.org/officeDocument/2006/relationships/theme" Target="/ppt/slideMasters/theme/theme1.xml" Id="R8b4d7dfaf5ff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07b77de15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3a23e6f5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caefcd96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cd99eab74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01fe6345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bcd679bf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aaf0cd510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