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39866ff8a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216e08a484ca7"/>
  </p:sldMasterIdLst>
  <p:sldIdLst>
    <p:sldId xmlns:r="http://schemas.openxmlformats.org/officeDocument/2006/relationships" id="256" r:id="R79fb53d81f99490d"/>
    <p:sldId xmlns:r="http://schemas.openxmlformats.org/officeDocument/2006/relationships" id="257" r:id="Rc2be07d338a64f57"/>
    <p:sldId xmlns:r="http://schemas.openxmlformats.org/officeDocument/2006/relationships" id="258" r:id="Rc4f7bb5cb20e441e"/>
    <p:sldId xmlns:r="http://schemas.openxmlformats.org/officeDocument/2006/relationships" id="259" r:id="R11895230e11047bc"/>
    <p:sldId xmlns:r="http://schemas.openxmlformats.org/officeDocument/2006/relationships" id="260" r:id="Rb8c70c1de2b74469"/>
    <p:sldId xmlns:r="http://schemas.openxmlformats.org/officeDocument/2006/relationships" id="261" r:id="R22c764c6f1ac49d4"/>
    <p:sldId xmlns:r="http://schemas.openxmlformats.org/officeDocument/2006/relationships" id="262" r:id="R32c5544329ac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216e08a484ca7" /><Relationship Type="http://schemas.openxmlformats.org/officeDocument/2006/relationships/slide" Target="/ppt/slides/slide1.xml" Id="R79fb53d81f99490d" /><Relationship Type="http://schemas.openxmlformats.org/officeDocument/2006/relationships/slide" Target="/ppt/slides/slide2.xml" Id="Rc2be07d338a64f57" /><Relationship Type="http://schemas.openxmlformats.org/officeDocument/2006/relationships/slide" Target="/ppt/slides/slide3.xml" Id="Rc4f7bb5cb20e441e" /><Relationship Type="http://schemas.openxmlformats.org/officeDocument/2006/relationships/slide" Target="/ppt/slides/slide4.xml" Id="R11895230e11047bc" /><Relationship Type="http://schemas.openxmlformats.org/officeDocument/2006/relationships/slide" Target="/ppt/slides/slide5.xml" Id="Rb8c70c1de2b74469" /><Relationship Type="http://schemas.openxmlformats.org/officeDocument/2006/relationships/slide" Target="/ppt/slides/slide6.xml" Id="R22c764c6f1ac49d4" /><Relationship Type="http://schemas.openxmlformats.org/officeDocument/2006/relationships/slide" Target="/ppt/slides/slide7.xml" Id="R32c5544329ac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efc3f8fc2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acfe0aaf14bdd" /><Relationship Type="http://schemas.openxmlformats.org/officeDocument/2006/relationships/theme" Target="/ppt/slideMasters/theme/theme1.xml" Id="R323da9b5aee5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acfe0aaf1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a129cdc1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d2313aa9c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f0506a25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627392e97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289c4ed13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174e3ed7749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a274513de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